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85" r:id="rId4"/>
    <p:sldId id="338" r:id="rId5"/>
    <p:sldId id="327" r:id="rId6"/>
    <p:sldId id="322" r:id="rId7"/>
    <p:sldId id="332" r:id="rId8"/>
    <p:sldId id="339" r:id="rId9"/>
    <p:sldId id="331" r:id="rId10"/>
  </p:sldIdLst>
  <p:sldSz cx="9144000" cy="6858000" type="screen4x3"/>
  <p:notesSz cx="6850063" cy="9982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B40"/>
    <a:srgbClr val="FF9999"/>
    <a:srgbClr val="660066"/>
    <a:srgbClr val="003300"/>
    <a:srgbClr val="660033"/>
    <a:srgbClr val="EA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20" autoAdjust="0"/>
    <p:restoredTop sz="92473" autoAdjust="0"/>
  </p:normalViewPr>
  <p:slideViewPr>
    <p:cSldViewPr>
      <p:cViewPr>
        <p:scale>
          <a:sx n="80" d="100"/>
          <a:sy n="80" d="100"/>
        </p:scale>
        <p:origin x="-2514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3144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56A82-C66A-4EAF-9243-E6D872E8616C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A5048E3-DB90-4990-9D25-99085CBA6987}">
      <dgm:prSet phldrT="[Текст]" custT="1"/>
      <dgm:spPr/>
      <dgm:t>
        <a:bodyPr/>
        <a:lstStyle/>
        <a:p>
          <a:r>
            <a:rPr lang="ru-RU" sz="2400" b="1" dirty="0" smtClean="0">
              <a:latin typeface="Arial Black" pitchFamily="34" charset="0"/>
              <a:cs typeface="Times New Roman" pitchFamily="18" charset="0"/>
            </a:rPr>
            <a:t>Масштаб мероприятия</a:t>
          </a:r>
          <a:endParaRPr lang="ru-RU" sz="2400" b="1" dirty="0">
            <a:latin typeface="Arial Black" pitchFamily="34" charset="0"/>
            <a:cs typeface="Times New Roman" pitchFamily="18" charset="0"/>
          </a:endParaRPr>
        </a:p>
      </dgm:t>
    </dgm:pt>
    <dgm:pt modelId="{585A1CD4-AAC0-4C6D-8D98-B3C064BAAC9B}" type="parTrans" cxnId="{142833A6-04BC-43F2-82A7-E39895127340}">
      <dgm:prSet/>
      <dgm:spPr/>
      <dgm:t>
        <a:bodyPr/>
        <a:lstStyle/>
        <a:p>
          <a:endParaRPr lang="ru-RU"/>
        </a:p>
      </dgm:t>
    </dgm:pt>
    <dgm:pt modelId="{95AE2232-A840-47DD-BA1A-268DDE4E3D16}" type="sibTrans" cxnId="{142833A6-04BC-43F2-82A7-E39895127340}">
      <dgm:prSet/>
      <dgm:spPr/>
      <dgm:t>
        <a:bodyPr/>
        <a:lstStyle/>
        <a:p>
          <a:endParaRPr lang="ru-RU"/>
        </a:p>
      </dgm:t>
    </dgm:pt>
    <dgm:pt modelId="{61643EFB-0CB4-4BAC-A488-1FCAEF5018AF}">
      <dgm:prSet phldrT="[Текст]" custT="1"/>
      <dgm:spPr/>
      <dgm:t>
        <a:bodyPr/>
        <a:lstStyle/>
        <a:p>
          <a:r>
            <a:rPr lang="ru-RU" sz="2000" b="1" dirty="0" smtClean="0">
              <a:latin typeface="Arial Black" pitchFamily="34" charset="0"/>
              <a:cs typeface="Times New Roman" pitchFamily="18" charset="0"/>
            </a:rPr>
            <a:t>Направлено на презентацию работы участников в школьном лесничестве и обмен опытом </a:t>
          </a:r>
          <a:endParaRPr lang="ru-RU" sz="2000" b="1" dirty="0">
            <a:latin typeface="Arial Black" pitchFamily="34" charset="0"/>
            <a:cs typeface="Times New Roman" pitchFamily="18" charset="0"/>
          </a:endParaRPr>
        </a:p>
      </dgm:t>
    </dgm:pt>
    <dgm:pt modelId="{B2866C6E-CE7B-4B37-813D-9F40739A7F97}" type="parTrans" cxnId="{686C17EF-20AE-4448-9CB6-97FC46C4F4F4}">
      <dgm:prSet/>
      <dgm:spPr/>
      <dgm:t>
        <a:bodyPr/>
        <a:lstStyle/>
        <a:p>
          <a:endParaRPr lang="ru-RU"/>
        </a:p>
      </dgm:t>
    </dgm:pt>
    <dgm:pt modelId="{B90E2C4A-719C-4F8C-8E28-1DE5F452FF92}" type="sibTrans" cxnId="{686C17EF-20AE-4448-9CB6-97FC46C4F4F4}">
      <dgm:prSet/>
      <dgm:spPr/>
      <dgm:t>
        <a:bodyPr/>
        <a:lstStyle/>
        <a:p>
          <a:endParaRPr lang="ru-RU"/>
        </a:p>
      </dgm:t>
    </dgm:pt>
    <dgm:pt modelId="{6F7834E4-E35E-40C6-90C6-8B3F58989906}">
      <dgm:prSet phldrT="[Текст]" custT="1"/>
      <dgm:spPr/>
      <dgm:t>
        <a:bodyPr/>
        <a:lstStyle/>
        <a:p>
          <a:r>
            <a:rPr lang="ru-RU" sz="2400" b="1" dirty="0" smtClean="0">
              <a:latin typeface="Arial Black" pitchFamily="34" charset="0"/>
              <a:cs typeface="Times New Roman" pitchFamily="18" charset="0"/>
            </a:rPr>
            <a:t>Организованы открытые информационные мероприятия для всех</a:t>
          </a:r>
          <a:endParaRPr lang="ru-RU" sz="2400" b="1" dirty="0">
            <a:latin typeface="Arial Black" pitchFamily="34" charset="0"/>
            <a:cs typeface="Times New Roman" pitchFamily="18" charset="0"/>
          </a:endParaRPr>
        </a:p>
      </dgm:t>
    </dgm:pt>
    <dgm:pt modelId="{A8099B8B-1A1B-4059-9DD6-58B3DFEA25D5}" type="parTrans" cxnId="{54926170-F057-4864-9FAA-132EAB0E9AED}">
      <dgm:prSet/>
      <dgm:spPr/>
      <dgm:t>
        <a:bodyPr/>
        <a:lstStyle/>
        <a:p>
          <a:endParaRPr lang="ru-RU"/>
        </a:p>
      </dgm:t>
    </dgm:pt>
    <dgm:pt modelId="{7850F55C-4414-4092-BBC3-6F97531D41E9}" type="sibTrans" cxnId="{54926170-F057-4864-9FAA-132EAB0E9AED}">
      <dgm:prSet/>
      <dgm:spPr/>
      <dgm:t>
        <a:bodyPr/>
        <a:lstStyle/>
        <a:p>
          <a:endParaRPr lang="ru-RU"/>
        </a:p>
      </dgm:t>
    </dgm:pt>
    <dgm:pt modelId="{207C1299-1FBD-493A-A049-66E5B894643E}" type="pres">
      <dgm:prSet presAssocID="{5BD56A82-C66A-4EAF-9243-E6D872E8616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A0A8A8-DDB5-4642-83A0-183D06ECF633}" type="pres">
      <dgm:prSet presAssocID="{EA5048E3-DB90-4990-9D25-99085CBA6987}" presName="composite" presStyleCnt="0"/>
      <dgm:spPr/>
      <dgm:t>
        <a:bodyPr/>
        <a:lstStyle/>
        <a:p>
          <a:endParaRPr lang="ru-RU"/>
        </a:p>
      </dgm:t>
    </dgm:pt>
    <dgm:pt modelId="{6D3876AB-8118-46F1-9C1D-16EDE02C5248}" type="pres">
      <dgm:prSet presAssocID="{EA5048E3-DB90-4990-9D25-99085CBA6987}" presName="imgShp" presStyleLbl="fgImgPlace1" presStyleIdx="0" presStyleCnt="3" custScaleX="218414" custScaleY="198855" custLinFactX="-2046" custLinFactNeighborX="-100000" custLinFactNeighborY="-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A15DA760-B601-4375-97DE-5923EAEACA11}" type="pres">
      <dgm:prSet presAssocID="{EA5048E3-DB90-4990-9D25-99085CBA6987}" presName="txShp" presStyleLbl="node1" presStyleIdx="0" presStyleCnt="3" custScaleX="118305" custScaleY="150004" custLinFactNeighborX="673" custLinFactNeighborY="-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79940-FE31-4EE0-8EE8-3267EE5325D6}" type="pres">
      <dgm:prSet presAssocID="{95AE2232-A840-47DD-BA1A-268DDE4E3D16}" presName="spacing" presStyleCnt="0"/>
      <dgm:spPr/>
      <dgm:t>
        <a:bodyPr/>
        <a:lstStyle/>
        <a:p>
          <a:endParaRPr lang="ru-RU"/>
        </a:p>
      </dgm:t>
    </dgm:pt>
    <dgm:pt modelId="{3E0F700A-F6FA-4F60-A39C-71A860900112}" type="pres">
      <dgm:prSet presAssocID="{61643EFB-0CB4-4BAC-A488-1FCAEF5018AF}" presName="composite" presStyleCnt="0"/>
      <dgm:spPr/>
      <dgm:t>
        <a:bodyPr/>
        <a:lstStyle/>
        <a:p>
          <a:endParaRPr lang="ru-RU"/>
        </a:p>
      </dgm:t>
    </dgm:pt>
    <dgm:pt modelId="{D71F7DDC-AE7D-43BB-8282-5232EF726D09}" type="pres">
      <dgm:prSet presAssocID="{61643EFB-0CB4-4BAC-A488-1FCAEF5018AF}" presName="imgShp" presStyleLbl="fgImgPlace1" presStyleIdx="1" presStyleCnt="3" custScaleX="217636" custScaleY="207455" custLinFactX="-3331" custLinFactNeighborX="-100000" custLinFactNeighborY="355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3DBF3BC0-F046-44EE-A322-EA11BE49A6E3}" type="pres">
      <dgm:prSet presAssocID="{61643EFB-0CB4-4BAC-A488-1FCAEF5018AF}" presName="txShp" presStyleLbl="node1" presStyleIdx="1" presStyleCnt="3" custScaleX="119378" custScaleY="169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DC26F-B49D-4748-BBD6-94CE0C165D90}" type="pres">
      <dgm:prSet presAssocID="{B90E2C4A-719C-4F8C-8E28-1DE5F452FF92}" presName="spacing" presStyleCnt="0"/>
      <dgm:spPr/>
      <dgm:t>
        <a:bodyPr/>
        <a:lstStyle/>
        <a:p>
          <a:endParaRPr lang="ru-RU"/>
        </a:p>
      </dgm:t>
    </dgm:pt>
    <dgm:pt modelId="{9BAA2BBD-89B9-4F92-962E-1929F1F4AB0F}" type="pres">
      <dgm:prSet presAssocID="{6F7834E4-E35E-40C6-90C6-8B3F58989906}" presName="composite" presStyleCnt="0"/>
      <dgm:spPr/>
      <dgm:t>
        <a:bodyPr/>
        <a:lstStyle/>
        <a:p>
          <a:endParaRPr lang="ru-RU"/>
        </a:p>
      </dgm:t>
    </dgm:pt>
    <dgm:pt modelId="{CA581ADB-3C1A-4304-AE06-1ABEE83963D0}" type="pres">
      <dgm:prSet presAssocID="{6F7834E4-E35E-40C6-90C6-8B3F58989906}" presName="imgShp" presStyleLbl="fgImgPlace1" presStyleIdx="2" presStyleCnt="3" custScaleX="217298" custScaleY="212145" custLinFactX="-5515" custLinFactNeighborX="-100000" custLinFactNeighborY="711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D5D5814D-8A1A-4823-BA0A-33095B9A3284}" type="pres">
      <dgm:prSet presAssocID="{6F7834E4-E35E-40C6-90C6-8B3F58989906}" presName="txShp" presStyleLbl="node1" presStyleIdx="2" presStyleCnt="3" custScaleX="119744" custScaleY="168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C17EF-20AE-4448-9CB6-97FC46C4F4F4}" srcId="{5BD56A82-C66A-4EAF-9243-E6D872E8616C}" destId="{61643EFB-0CB4-4BAC-A488-1FCAEF5018AF}" srcOrd="1" destOrd="0" parTransId="{B2866C6E-CE7B-4B37-813D-9F40739A7F97}" sibTransId="{B90E2C4A-719C-4F8C-8E28-1DE5F452FF92}"/>
    <dgm:cxn modelId="{8FBADC93-B5E1-4372-A219-79869D7600E8}" type="presOf" srcId="{EA5048E3-DB90-4990-9D25-99085CBA6987}" destId="{A15DA760-B601-4375-97DE-5923EAEACA11}" srcOrd="0" destOrd="0" presId="urn:microsoft.com/office/officeart/2005/8/layout/vList3"/>
    <dgm:cxn modelId="{142833A6-04BC-43F2-82A7-E39895127340}" srcId="{5BD56A82-C66A-4EAF-9243-E6D872E8616C}" destId="{EA5048E3-DB90-4990-9D25-99085CBA6987}" srcOrd="0" destOrd="0" parTransId="{585A1CD4-AAC0-4C6D-8D98-B3C064BAAC9B}" sibTransId="{95AE2232-A840-47DD-BA1A-268DDE4E3D16}"/>
    <dgm:cxn modelId="{E58E52E8-CE8F-49BF-82B6-DCFD9960C39E}" type="presOf" srcId="{5BD56A82-C66A-4EAF-9243-E6D872E8616C}" destId="{207C1299-1FBD-493A-A049-66E5B894643E}" srcOrd="0" destOrd="0" presId="urn:microsoft.com/office/officeart/2005/8/layout/vList3"/>
    <dgm:cxn modelId="{BA8FD2EB-1B0C-4DFD-BD36-F2B592C8CD6C}" type="presOf" srcId="{6F7834E4-E35E-40C6-90C6-8B3F58989906}" destId="{D5D5814D-8A1A-4823-BA0A-33095B9A3284}" srcOrd="0" destOrd="0" presId="urn:microsoft.com/office/officeart/2005/8/layout/vList3"/>
    <dgm:cxn modelId="{54926170-F057-4864-9FAA-132EAB0E9AED}" srcId="{5BD56A82-C66A-4EAF-9243-E6D872E8616C}" destId="{6F7834E4-E35E-40C6-90C6-8B3F58989906}" srcOrd="2" destOrd="0" parTransId="{A8099B8B-1A1B-4059-9DD6-58B3DFEA25D5}" sibTransId="{7850F55C-4414-4092-BBC3-6F97531D41E9}"/>
    <dgm:cxn modelId="{6DC62581-E2DF-4E4E-865D-9E333DB6B83B}" type="presOf" srcId="{61643EFB-0CB4-4BAC-A488-1FCAEF5018AF}" destId="{3DBF3BC0-F046-44EE-A322-EA11BE49A6E3}" srcOrd="0" destOrd="0" presId="urn:microsoft.com/office/officeart/2005/8/layout/vList3"/>
    <dgm:cxn modelId="{C914580B-790F-4550-BE34-7D8C1AA49B67}" type="presParOf" srcId="{207C1299-1FBD-493A-A049-66E5B894643E}" destId="{FFA0A8A8-DDB5-4642-83A0-183D06ECF633}" srcOrd="0" destOrd="0" presId="urn:microsoft.com/office/officeart/2005/8/layout/vList3"/>
    <dgm:cxn modelId="{79799C3B-30F3-49B2-8F15-3D6CFA4E407A}" type="presParOf" srcId="{FFA0A8A8-DDB5-4642-83A0-183D06ECF633}" destId="{6D3876AB-8118-46F1-9C1D-16EDE02C5248}" srcOrd="0" destOrd="0" presId="urn:microsoft.com/office/officeart/2005/8/layout/vList3"/>
    <dgm:cxn modelId="{21A7666B-BA62-4294-BB29-C7FA4FB9EB5E}" type="presParOf" srcId="{FFA0A8A8-DDB5-4642-83A0-183D06ECF633}" destId="{A15DA760-B601-4375-97DE-5923EAEACA11}" srcOrd="1" destOrd="0" presId="urn:microsoft.com/office/officeart/2005/8/layout/vList3"/>
    <dgm:cxn modelId="{2763FC16-C440-4803-A527-EADBCE85BC5F}" type="presParOf" srcId="{207C1299-1FBD-493A-A049-66E5B894643E}" destId="{6B679940-FE31-4EE0-8EE8-3267EE5325D6}" srcOrd="1" destOrd="0" presId="urn:microsoft.com/office/officeart/2005/8/layout/vList3"/>
    <dgm:cxn modelId="{88E4B5EE-B1ED-4A40-A771-E988D7472405}" type="presParOf" srcId="{207C1299-1FBD-493A-A049-66E5B894643E}" destId="{3E0F700A-F6FA-4F60-A39C-71A860900112}" srcOrd="2" destOrd="0" presId="urn:microsoft.com/office/officeart/2005/8/layout/vList3"/>
    <dgm:cxn modelId="{83B08C4B-2845-436D-896C-77CFA2520B48}" type="presParOf" srcId="{3E0F700A-F6FA-4F60-A39C-71A860900112}" destId="{D71F7DDC-AE7D-43BB-8282-5232EF726D09}" srcOrd="0" destOrd="0" presId="urn:microsoft.com/office/officeart/2005/8/layout/vList3"/>
    <dgm:cxn modelId="{2E778DD3-1E41-42F8-8CCE-FB0171E7CAB1}" type="presParOf" srcId="{3E0F700A-F6FA-4F60-A39C-71A860900112}" destId="{3DBF3BC0-F046-44EE-A322-EA11BE49A6E3}" srcOrd="1" destOrd="0" presId="urn:microsoft.com/office/officeart/2005/8/layout/vList3"/>
    <dgm:cxn modelId="{EF02B273-D970-470E-965E-9059063384D9}" type="presParOf" srcId="{207C1299-1FBD-493A-A049-66E5B894643E}" destId="{EE8DC26F-B49D-4748-BBD6-94CE0C165D90}" srcOrd="3" destOrd="0" presId="urn:microsoft.com/office/officeart/2005/8/layout/vList3"/>
    <dgm:cxn modelId="{21F11A29-D7C0-4B84-9057-8949B6E00220}" type="presParOf" srcId="{207C1299-1FBD-493A-A049-66E5B894643E}" destId="{9BAA2BBD-89B9-4F92-962E-1929F1F4AB0F}" srcOrd="4" destOrd="0" presId="urn:microsoft.com/office/officeart/2005/8/layout/vList3"/>
    <dgm:cxn modelId="{FD328200-DEF2-4623-9C32-3816B4EEB4B2}" type="presParOf" srcId="{9BAA2BBD-89B9-4F92-962E-1929F1F4AB0F}" destId="{CA581ADB-3C1A-4304-AE06-1ABEE83963D0}" srcOrd="0" destOrd="0" presId="urn:microsoft.com/office/officeart/2005/8/layout/vList3"/>
    <dgm:cxn modelId="{86318949-EFA6-490E-9CFF-CEC9DE8EEE0A}" type="presParOf" srcId="{9BAA2BBD-89B9-4F92-962E-1929F1F4AB0F}" destId="{D5D5814D-8A1A-4823-BA0A-33095B9A328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88341A-F239-4944-8EE7-0929A8019C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D38650-C276-4266-B626-966568EA8F44}">
      <dgm:prSet phldrT="[Текст]" custT="1"/>
      <dgm:spPr>
        <a:solidFill>
          <a:schemeClr val="bg1"/>
        </a:solidFill>
        <a:ln w="38100">
          <a:solidFill>
            <a:srgbClr val="2F5B40"/>
          </a:solidFill>
        </a:ln>
      </dgm:spPr>
      <dgm:t>
        <a:bodyPr/>
        <a:lstStyle/>
        <a:p>
          <a:r>
            <a:rPr lang="ru-RU" sz="2800" dirty="0" smtClean="0">
              <a:solidFill>
                <a:srgbClr val="2F5B40"/>
              </a:solidFill>
              <a:latin typeface="Arial Black" pitchFamily="34" charset="0"/>
            </a:rPr>
            <a:t>1. </a:t>
          </a:r>
          <a:r>
            <a:rPr lang="ru-RU" sz="2800" dirty="0" smtClean="0">
              <a:solidFill>
                <a:srgbClr val="2F5B40"/>
              </a:solidFill>
              <a:latin typeface="Arial Black" pitchFamily="34" charset="0"/>
            </a:rPr>
            <a:t>Заочный этап  </a:t>
          </a:r>
          <a:r>
            <a:rPr lang="ru-RU" sz="2800" dirty="0" smtClean="0">
              <a:solidFill>
                <a:srgbClr val="2F5B40"/>
              </a:solidFill>
              <a:latin typeface="Arial Black" pitchFamily="34" charset="0"/>
            </a:rPr>
            <a:t>с февраля по июль 2023 года.</a:t>
          </a:r>
          <a:endParaRPr lang="ru-RU" sz="2800" dirty="0">
            <a:solidFill>
              <a:srgbClr val="2F5B40"/>
            </a:solidFill>
            <a:latin typeface="Arial Black" pitchFamily="34" charset="0"/>
          </a:endParaRPr>
        </a:p>
      </dgm:t>
    </dgm:pt>
    <dgm:pt modelId="{C5B74073-0A1C-4E3B-A7FC-ABEFAF8360B6}" type="parTrans" cxnId="{B528E482-C00C-4A46-88DF-48B85B64058F}">
      <dgm:prSet/>
      <dgm:spPr/>
      <dgm:t>
        <a:bodyPr/>
        <a:lstStyle/>
        <a:p>
          <a:endParaRPr lang="ru-RU"/>
        </a:p>
      </dgm:t>
    </dgm:pt>
    <dgm:pt modelId="{15057551-4361-4575-A5C3-FA53DABD8A11}" type="sibTrans" cxnId="{B528E482-C00C-4A46-88DF-48B85B64058F}">
      <dgm:prSet/>
      <dgm:spPr/>
      <dgm:t>
        <a:bodyPr/>
        <a:lstStyle/>
        <a:p>
          <a:endParaRPr lang="ru-RU"/>
        </a:p>
      </dgm:t>
    </dgm:pt>
    <dgm:pt modelId="{BC5CF7AC-A469-4BFE-8EF2-72CF79EB029D}">
      <dgm:prSet phldrT="[Текст]" custT="1"/>
      <dgm:spPr>
        <a:solidFill>
          <a:schemeClr val="bg1"/>
        </a:solidFill>
        <a:ln>
          <a:solidFill>
            <a:srgbClr val="2F5B40"/>
          </a:solidFill>
        </a:ln>
      </dgm:spPr>
      <dgm:t>
        <a:bodyPr/>
        <a:lstStyle/>
        <a:p>
          <a:r>
            <a:rPr lang="ru-RU" sz="2800" dirty="0" smtClean="0">
              <a:solidFill>
                <a:srgbClr val="2F5B40"/>
              </a:solidFill>
              <a:latin typeface="Arial Black" pitchFamily="34" charset="0"/>
            </a:rPr>
            <a:t>2. Очный </a:t>
          </a:r>
          <a:r>
            <a:rPr lang="ru-RU" sz="2800" dirty="0" smtClean="0">
              <a:solidFill>
                <a:srgbClr val="2F5B40"/>
              </a:solidFill>
              <a:latin typeface="Arial Black" pitchFamily="34" charset="0"/>
            </a:rPr>
            <a:t>этап 17-18 </a:t>
          </a:r>
          <a:r>
            <a:rPr lang="ru-RU" sz="2800" dirty="0" smtClean="0">
              <a:solidFill>
                <a:srgbClr val="2F5B40"/>
              </a:solidFill>
              <a:latin typeface="Arial Black" pitchFamily="34" charset="0"/>
            </a:rPr>
            <a:t>августа 2023 г.</a:t>
          </a:r>
          <a:endParaRPr lang="ru-RU" sz="2800" dirty="0">
            <a:solidFill>
              <a:srgbClr val="2F5B40"/>
            </a:solidFill>
            <a:latin typeface="Arial Black" pitchFamily="34" charset="0"/>
          </a:endParaRPr>
        </a:p>
      </dgm:t>
    </dgm:pt>
    <dgm:pt modelId="{2019559E-55DE-40CE-B572-DDE1907FD4C3}" type="parTrans" cxnId="{1489980E-1BC2-4151-862F-87053DE9A712}">
      <dgm:prSet/>
      <dgm:spPr/>
      <dgm:t>
        <a:bodyPr/>
        <a:lstStyle/>
        <a:p>
          <a:endParaRPr lang="ru-RU"/>
        </a:p>
      </dgm:t>
    </dgm:pt>
    <dgm:pt modelId="{FEC11C32-5946-453A-B37B-02BF006706FA}" type="sibTrans" cxnId="{1489980E-1BC2-4151-862F-87053DE9A712}">
      <dgm:prSet/>
      <dgm:spPr/>
      <dgm:t>
        <a:bodyPr/>
        <a:lstStyle/>
        <a:p>
          <a:endParaRPr lang="ru-RU"/>
        </a:p>
      </dgm:t>
    </dgm:pt>
    <dgm:pt modelId="{FE034789-B644-4F6F-850C-091EE84272D4}" type="pres">
      <dgm:prSet presAssocID="{F488341A-F239-4944-8EE7-0929A8019C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7871E0-B7C4-4AB7-B0E4-5A7D9CE8070F}" type="pres">
      <dgm:prSet presAssocID="{52D38650-C276-4266-B626-966568EA8F44}" presName="parentText" presStyleLbl="node1" presStyleIdx="0" presStyleCnt="2" custLinFactY="-18951" custLinFactNeighborX="9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83AFC-0AA5-477B-AF6B-82C4735FDBCE}" type="pres">
      <dgm:prSet presAssocID="{15057551-4361-4575-A5C3-FA53DABD8A11}" presName="spacer" presStyleCnt="0"/>
      <dgm:spPr/>
    </dgm:pt>
    <dgm:pt modelId="{920AF4BE-7D36-462A-BC4B-E2DCDDFDFBF2}" type="pres">
      <dgm:prSet presAssocID="{BC5CF7AC-A469-4BFE-8EF2-72CF79EB029D}" presName="parentText" presStyleLbl="node1" presStyleIdx="1" presStyleCnt="2" custLinFactY="-1006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61A247-6F42-479F-B96E-46CEF3E30864}" type="presOf" srcId="{F488341A-F239-4944-8EE7-0929A8019CA9}" destId="{FE034789-B644-4F6F-850C-091EE84272D4}" srcOrd="0" destOrd="0" presId="urn:microsoft.com/office/officeart/2005/8/layout/vList2"/>
    <dgm:cxn modelId="{B528E482-C00C-4A46-88DF-48B85B64058F}" srcId="{F488341A-F239-4944-8EE7-0929A8019CA9}" destId="{52D38650-C276-4266-B626-966568EA8F44}" srcOrd="0" destOrd="0" parTransId="{C5B74073-0A1C-4E3B-A7FC-ABEFAF8360B6}" sibTransId="{15057551-4361-4575-A5C3-FA53DABD8A11}"/>
    <dgm:cxn modelId="{E0BFCE2C-21E4-4999-A5BA-CCD5B007CF35}" type="presOf" srcId="{52D38650-C276-4266-B626-966568EA8F44}" destId="{D27871E0-B7C4-4AB7-B0E4-5A7D9CE8070F}" srcOrd="0" destOrd="0" presId="urn:microsoft.com/office/officeart/2005/8/layout/vList2"/>
    <dgm:cxn modelId="{83C755B2-5A8A-4900-9118-1E05D9920310}" type="presOf" srcId="{BC5CF7AC-A469-4BFE-8EF2-72CF79EB029D}" destId="{920AF4BE-7D36-462A-BC4B-E2DCDDFDFBF2}" srcOrd="0" destOrd="0" presId="urn:microsoft.com/office/officeart/2005/8/layout/vList2"/>
    <dgm:cxn modelId="{1489980E-1BC2-4151-862F-87053DE9A712}" srcId="{F488341A-F239-4944-8EE7-0929A8019CA9}" destId="{BC5CF7AC-A469-4BFE-8EF2-72CF79EB029D}" srcOrd="1" destOrd="0" parTransId="{2019559E-55DE-40CE-B572-DDE1907FD4C3}" sibTransId="{FEC11C32-5946-453A-B37B-02BF006706FA}"/>
    <dgm:cxn modelId="{4BF65FFD-52A9-4A3C-AF89-C6246617E02C}" type="presParOf" srcId="{FE034789-B644-4F6F-850C-091EE84272D4}" destId="{D27871E0-B7C4-4AB7-B0E4-5A7D9CE8070F}" srcOrd="0" destOrd="0" presId="urn:microsoft.com/office/officeart/2005/8/layout/vList2"/>
    <dgm:cxn modelId="{71D1A240-FEFB-4367-9687-FC1DCEE68A43}" type="presParOf" srcId="{FE034789-B644-4F6F-850C-091EE84272D4}" destId="{5DB83AFC-0AA5-477B-AF6B-82C4735FDBCE}" srcOrd="1" destOrd="0" presId="urn:microsoft.com/office/officeart/2005/8/layout/vList2"/>
    <dgm:cxn modelId="{082A3320-2AE3-43E8-B7D1-B687FA1B2B7B}" type="presParOf" srcId="{FE034789-B644-4F6F-850C-091EE84272D4}" destId="{920AF4BE-7D36-462A-BC4B-E2DCDDFDFBF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D290C4-6F6E-4245-BE8E-F219A8967BF9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91864C0-0552-4A7E-8AE4-6622CC3E8160}">
      <dgm:prSet phldrT="[Текст]"/>
      <dgm:spPr/>
      <dgm:t>
        <a:bodyPr/>
        <a:lstStyle/>
        <a:p>
          <a:r>
            <a:rPr lang="ru-RU" dirty="0" smtClean="0"/>
            <a:t>*</a:t>
          </a:r>
          <a:endParaRPr lang="ru-RU" dirty="0"/>
        </a:p>
      </dgm:t>
    </dgm:pt>
    <dgm:pt modelId="{93708B29-50B9-448C-8212-05F37F3514CD}" type="parTrans" cxnId="{EEBAD9D4-42EC-4AFA-93FC-D677FDED9EBC}">
      <dgm:prSet/>
      <dgm:spPr/>
      <dgm:t>
        <a:bodyPr/>
        <a:lstStyle/>
        <a:p>
          <a:endParaRPr lang="ru-RU"/>
        </a:p>
      </dgm:t>
    </dgm:pt>
    <dgm:pt modelId="{14C08B03-032B-48F7-AD49-3E54CE3B4A77}" type="sibTrans" cxnId="{EEBAD9D4-42EC-4AFA-93FC-D677FDED9EBC}">
      <dgm:prSet/>
      <dgm:spPr/>
      <dgm:t>
        <a:bodyPr/>
        <a:lstStyle/>
        <a:p>
          <a:endParaRPr lang="ru-RU"/>
        </a:p>
      </dgm:t>
    </dgm:pt>
    <dgm:pt modelId="{2AC7F8FF-A796-4AEA-8E19-9FC0BDD18E30}">
      <dgm:prSet phldrT="[Текст]"/>
      <dgm:spPr/>
      <dgm:t>
        <a:bodyPr/>
        <a:lstStyle/>
        <a:p>
          <a:r>
            <a:rPr lang="ru-RU" dirty="0" smtClean="0">
              <a:solidFill>
                <a:srgbClr val="2F5B40"/>
              </a:solidFill>
              <a:latin typeface="Arial Black" pitchFamily="34" charset="0"/>
            </a:rPr>
            <a:t>Мастер классы</a:t>
          </a:r>
          <a:endParaRPr lang="ru-RU" dirty="0">
            <a:solidFill>
              <a:srgbClr val="2F5B40"/>
            </a:solidFill>
            <a:latin typeface="Arial Black" pitchFamily="34" charset="0"/>
          </a:endParaRPr>
        </a:p>
      </dgm:t>
    </dgm:pt>
    <dgm:pt modelId="{72D73FB7-D0C5-46D6-ACAE-13C912BDE37D}" type="parTrans" cxnId="{28235054-E76E-409B-9440-7E92EB2D8677}">
      <dgm:prSet/>
      <dgm:spPr/>
      <dgm:t>
        <a:bodyPr/>
        <a:lstStyle/>
        <a:p>
          <a:endParaRPr lang="ru-RU"/>
        </a:p>
      </dgm:t>
    </dgm:pt>
    <dgm:pt modelId="{D6483ED1-0188-4A53-8478-0F149096EA4A}" type="sibTrans" cxnId="{28235054-E76E-409B-9440-7E92EB2D8677}">
      <dgm:prSet/>
      <dgm:spPr/>
      <dgm:t>
        <a:bodyPr/>
        <a:lstStyle/>
        <a:p>
          <a:endParaRPr lang="ru-RU"/>
        </a:p>
      </dgm:t>
    </dgm:pt>
    <dgm:pt modelId="{730F9920-6711-416B-B36D-BF456B6BE3BD}">
      <dgm:prSet phldrT="[Текст]"/>
      <dgm:spPr/>
      <dgm:t>
        <a:bodyPr/>
        <a:lstStyle/>
        <a:p>
          <a:r>
            <a:rPr lang="ru-RU" dirty="0" smtClean="0"/>
            <a:t>*</a:t>
          </a:r>
          <a:endParaRPr lang="ru-RU" dirty="0"/>
        </a:p>
      </dgm:t>
    </dgm:pt>
    <dgm:pt modelId="{6A98FBE0-694A-4771-B01D-4782B07D52FF}" type="parTrans" cxnId="{3AAAD8BF-3523-441B-8A78-CDFD2D46FACF}">
      <dgm:prSet/>
      <dgm:spPr/>
      <dgm:t>
        <a:bodyPr/>
        <a:lstStyle/>
        <a:p>
          <a:endParaRPr lang="ru-RU"/>
        </a:p>
      </dgm:t>
    </dgm:pt>
    <dgm:pt modelId="{78385E52-E3B5-4EBD-AD46-8C22B38B7E5C}" type="sibTrans" cxnId="{3AAAD8BF-3523-441B-8A78-CDFD2D46FACF}">
      <dgm:prSet/>
      <dgm:spPr/>
      <dgm:t>
        <a:bodyPr/>
        <a:lstStyle/>
        <a:p>
          <a:endParaRPr lang="ru-RU"/>
        </a:p>
      </dgm:t>
    </dgm:pt>
    <dgm:pt modelId="{C7C21BA6-CBC5-4D53-B8C2-C34AAA18EB4B}">
      <dgm:prSet phldrT="[Текст]"/>
      <dgm:spPr/>
      <dgm:t>
        <a:bodyPr/>
        <a:lstStyle/>
        <a:p>
          <a:r>
            <a:rPr lang="ru-RU" dirty="0" smtClean="0">
              <a:solidFill>
                <a:srgbClr val="2F5B40"/>
              </a:solidFill>
              <a:latin typeface="Arial Black" pitchFamily="34" charset="0"/>
            </a:rPr>
            <a:t>Онлайн экскурсии</a:t>
          </a:r>
          <a:endParaRPr lang="ru-RU" dirty="0">
            <a:solidFill>
              <a:srgbClr val="2F5B40"/>
            </a:solidFill>
            <a:latin typeface="Arial Black" pitchFamily="34" charset="0"/>
          </a:endParaRPr>
        </a:p>
      </dgm:t>
    </dgm:pt>
    <dgm:pt modelId="{2674D701-7145-4C60-9F6F-21620738AC12}" type="parTrans" cxnId="{4E767E4D-F5A0-44F5-94B1-FE4B14E02A8B}">
      <dgm:prSet/>
      <dgm:spPr/>
      <dgm:t>
        <a:bodyPr/>
        <a:lstStyle/>
        <a:p>
          <a:endParaRPr lang="ru-RU"/>
        </a:p>
      </dgm:t>
    </dgm:pt>
    <dgm:pt modelId="{FBD8787C-59C4-47A5-ABD9-887E1FA50A0E}" type="sibTrans" cxnId="{4E767E4D-F5A0-44F5-94B1-FE4B14E02A8B}">
      <dgm:prSet/>
      <dgm:spPr/>
      <dgm:t>
        <a:bodyPr/>
        <a:lstStyle/>
        <a:p>
          <a:endParaRPr lang="ru-RU"/>
        </a:p>
      </dgm:t>
    </dgm:pt>
    <dgm:pt modelId="{0D24D85A-86D0-4095-AAE1-F4F40EE009D1}">
      <dgm:prSet phldrT="[Текст]"/>
      <dgm:spPr/>
      <dgm:t>
        <a:bodyPr/>
        <a:lstStyle/>
        <a:p>
          <a:r>
            <a:rPr lang="ru-RU" dirty="0" smtClean="0"/>
            <a:t>*</a:t>
          </a:r>
          <a:endParaRPr lang="ru-RU" dirty="0"/>
        </a:p>
      </dgm:t>
    </dgm:pt>
    <dgm:pt modelId="{9D749322-DF01-4802-958E-8D0A60D2709F}" type="parTrans" cxnId="{32FD6D89-7EA3-4637-B055-0F3C8DF4B29E}">
      <dgm:prSet/>
      <dgm:spPr/>
      <dgm:t>
        <a:bodyPr/>
        <a:lstStyle/>
        <a:p>
          <a:endParaRPr lang="ru-RU"/>
        </a:p>
      </dgm:t>
    </dgm:pt>
    <dgm:pt modelId="{A402D77A-03A3-4632-9DE7-6605BA3849EA}" type="sibTrans" cxnId="{32FD6D89-7EA3-4637-B055-0F3C8DF4B29E}">
      <dgm:prSet/>
      <dgm:spPr/>
      <dgm:t>
        <a:bodyPr/>
        <a:lstStyle/>
        <a:p>
          <a:endParaRPr lang="ru-RU"/>
        </a:p>
      </dgm:t>
    </dgm:pt>
    <dgm:pt modelId="{5FC2DF75-0B79-4B47-96D5-07DC5E5425F4}">
      <dgm:prSet phldrT="[Текст]"/>
      <dgm:spPr/>
      <dgm:t>
        <a:bodyPr/>
        <a:lstStyle/>
        <a:p>
          <a:r>
            <a:rPr lang="ru-RU" dirty="0" smtClean="0">
              <a:solidFill>
                <a:srgbClr val="2F5B40"/>
              </a:solidFill>
              <a:latin typeface="Arial Black" pitchFamily="34" charset="0"/>
            </a:rPr>
            <a:t>Профессионально ориентационные мероприятия</a:t>
          </a:r>
          <a:endParaRPr lang="ru-RU" dirty="0">
            <a:solidFill>
              <a:srgbClr val="2F5B40"/>
            </a:solidFill>
            <a:latin typeface="Arial Black" pitchFamily="34" charset="0"/>
          </a:endParaRPr>
        </a:p>
      </dgm:t>
    </dgm:pt>
    <dgm:pt modelId="{AB354D95-3E10-4E16-85E9-61610454D758}" type="parTrans" cxnId="{014E8FF7-AC4A-455A-98E8-83C4AA4C9C25}">
      <dgm:prSet/>
      <dgm:spPr/>
      <dgm:t>
        <a:bodyPr/>
        <a:lstStyle/>
        <a:p>
          <a:endParaRPr lang="ru-RU"/>
        </a:p>
      </dgm:t>
    </dgm:pt>
    <dgm:pt modelId="{8273EAA1-F09A-4B46-84E6-B1EF89544B0D}" type="sibTrans" cxnId="{014E8FF7-AC4A-455A-98E8-83C4AA4C9C25}">
      <dgm:prSet/>
      <dgm:spPr/>
      <dgm:t>
        <a:bodyPr/>
        <a:lstStyle/>
        <a:p>
          <a:endParaRPr lang="ru-RU"/>
        </a:p>
      </dgm:t>
    </dgm:pt>
    <dgm:pt modelId="{A5C288B4-7292-471A-A733-20C3112810E5}" type="pres">
      <dgm:prSet presAssocID="{81D290C4-6F6E-4245-BE8E-F219A8967B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AB22B9-2282-461E-9AF7-F87BA84D4D13}" type="pres">
      <dgm:prSet presAssocID="{D91864C0-0552-4A7E-8AE4-6622CC3E8160}" presName="composite" presStyleCnt="0"/>
      <dgm:spPr/>
    </dgm:pt>
    <dgm:pt modelId="{AB3D8A3F-5A54-4845-AF1E-E851095B6FCF}" type="pres">
      <dgm:prSet presAssocID="{D91864C0-0552-4A7E-8AE4-6622CC3E816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61DF0-F0A3-4F8F-A479-CED5EA1A129F}" type="pres">
      <dgm:prSet presAssocID="{D91864C0-0552-4A7E-8AE4-6622CC3E816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C161A-E32F-4E46-9473-1A7AAAC3B00E}" type="pres">
      <dgm:prSet presAssocID="{14C08B03-032B-48F7-AD49-3E54CE3B4A77}" presName="sp" presStyleCnt="0"/>
      <dgm:spPr/>
    </dgm:pt>
    <dgm:pt modelId="{7DA96ADE-B42B-459C-8BC5-8F1E0AC2E720}" type="pres">
      <dgm:prSet presAssocID="{730F9920-6711-416B-B36D-BF456B6BE3BD}" presName="composite" presStyleCnt="0"/>
      <dgm:spPr/>
    </dgm:pt>
    <dgm:pt modelId="{7BEA2F97-A62B-4D8B-81CD-1BC813E48922}" type="pres">
      <dgm:prSet presAssocID="{730F9920-6711-416B-B36D-BF456B6BE3B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B9025-3DE9-4667-9ECA-5E389A64B8C7}" type="pres">
      <dgm:prSet presAssocID="{730F9920-6711-416B-B36D-BF456B6BE3B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04695-7AF8-4376-B76D-F369E67B4C85}" type="pres">
      <dgm:prSet presAssocID="{78385E52-E3B5-4EBD-AD46-8C22B38B7E5C}" presName="sp" presStyleCnt="0"/>
      <dgm:spPr/>
    </dgm:pt>
    <dgm:pt modelId="{49355BD6-8E5B-421E-A3A0-BD20F2D426DF}" type="pres">
      <dgm:prSet presAssocID="{0D24D85A-86D0-4095-AAE1-F4F40EE009D1}" presName="composite" presStyleCnt="0"/>
      <dgm:spPr/>
    </dgm:pt>
    <dgm:pt modelId="{A97354F2-9229-4295-9914-A739838AB023}" type="pres">
      <dgm:prSet presAssocID="{0D24D85A-86D0-4095-AAE1-F4F40EE009D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899A3-2192-4C4A-B6F4-4FFCD1EF727B}" type="pres">
      <dgm:prSet presAssocID="{0D24D85A-86D0-4095-AAE1-F4F40EE009D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235054-E76E-409B-9440-7E92EB2D8677}" srcId="{D91864C0-0552-4A7E-8AE4-6622CC3E8160}" destId="{2AC7F8FF-A796-4AEA-8E19-9FC0BDD18E30}" srcOrd="0" destOrd="0" parTransId="{72D73FB7-D0C5-46D6-ACAE-13C912BDE37D}" sibTransId="{D6483ED1-0188-4A53-8478-0F149096EA4A}"/>
    <dgm:cxn modelId="{014E8FF7-AC4A-455A-98E8-83C4AA4C9C25}" srcId="{0D24D85A-86D0-4095-AAE1-F4F40EE009D1}" destId="{5FC2DF75-0B79-4B47-96D5-07DC5E5425F4}" srcOrd="0" destOrd="0" parTransId="{AB354D95-3E10-4E16-85E9-61610454D758}" sibTransId="{8273EAA1-F09A-4B46-84E6-B1EF89544B0D}"/>
    <dgm:cxn modelId="{32FD6D89-7EA3-4637-B055-0F3C8DF4B29E}" srcId="{81D290C4-6F6E-4245-BE8E-F219A8967BF9}" destId="{0D24D85A-86D0-4095-AAE1-F4F40EE009D1}" srcOrd="2" destOrd="0" parTransId="{9D749322-DF01-4802-958E-8D0A60D2709F}" sibTransId="{A402D77A-03A3-4632-9DE7-6605BA3849EA}"/>
    <dgm:cxn modelId="{4E767E4D-F5A0-44F5-94B1-FE4B14E02A8B}" srcId="{730F9920-6711-416B-B36D-BF456B6BE3BD}" destId="{C7C21BA6-CBC5-4D53-B8C2-C34AAA18EB4B}" srcOrd="0" destOrd="0" parTransId="{2674D701-7145-4C60-9F6F-21620738AC12}" sibTransId="{FBD8787C-59C4-47A5-ABD9-887E1FA50A0E}"/>
    <dgm:cxn modelId="{3AAAD8BF-3523-441B-8A78-CDFD2D46FACF}" srcId="{81D290C4-6F6E-4245-BE8E-F219A8967BF9}" destId="{730F9920-6711-416B-B36D-BF456B6BE3BD}" srcOrd="1" destOrd="0" parTransId="{6A98FBE0-694A-4771-B01D-4782B07D52FF}" sibTransId="{78385E52-E3B5-4EBD-AD46-8C22B38B7E5C}"/>
    <dgm:cxn modelId="{BA0BC12C-ADA8-4A15-B551-58108C69935A}" type="presOf" srcId="{730F9920-6711-416B-B36D-BF456B6BE3BD}" destId="{7BEA2F97-A62B-4D8B-81CD-1BC813E48922}" srcOrd="0" destOrd="0" presId="urn:microsoft.com/office/officeart/2005/8/layout/chevron2"/>
    <dgm:cxn modelId="{263C310A-628F-4FAC-8623-FA175E5CD14D}" type="presOf" srcId="{2AC7F8FF-A796-4AEA-8E19-9FC0BDD18E30}" destId="{0D561DF0-F0A3-4F8F-A479-CED5EA1A129F}" srcOrd="0" destOrd="0" presId="urn:microsoft.com/office/officeart/2005/8/layout/chevron2"/>
    <dgm:cxn modelId="{D8BC0367-BB9B-4492-9A9D-3184D96C5B0C}" type="presOf" srcId="{C7C21BA6-CBC5-4D53-B8C2-C34AAA18EB4B}" destId="{15FB9025-3DE9-4667-9ECA-5E389A64B8C7}" srcOrd="0" destOrd="0" presId="urn:microsoft.com/office/officeart/2005/8/layout/chevron2"/>
    <dgm:cxn modelId="{EFE2D92F-1C99-4D80-83B8-F36DF1704D64}" type="presOf" srcId="{5FC2DF75-0B79-4B47-96D5-07DC5E5425F4}" destId="{49F899A3-2192-4C4A-B6F4-4FFCD1EF727B}" srcOrd="0" destOrd="0" presId="urn:microsoft.com/office/officeart/2005/8/layout/chevron2"/>
    <dgm:cxn modelId="{B0D61363-31F6-4B69-9446-AF21DBE6C437}" type="presOf" srcId="{0D24D85A-86D0-4095-AAE1-F4F40EE009D1}" destId="{A97354F2-9229-4295-9914-A739838AB023}" srcOrd="0" destOrd="0" presId="urn:microsoft.com/office/officeart/2005/8/layout/chevron2"/>
    <dgm:cxn modelId="{114AFB9F-A2CC-41EB-ACB9-696AB9BD8ABD}" type="presOf" srcId="{81D290C4-6F6E-4245-BE8E-F219A8967BF9}" destId="{A5C288B4-7292-471A-A733-20C3112810E5}" srcOrd="0" destOrd="0" presId="urn:microsoft.com/office/officeart/2005/8/layout/chevron2"/>
    <dgm:cxn modelId="{EEBAD9D4-42EC-4AFA-93FC-D677FDED9EBC}" srcId="{81D290C4-6F6E-4245-BE8E-F219A8967BF9}" destId="{D91864C0-0552-4A7E-8AE4-6622CC3E8160}" srcOrd="0" destOrd="0" parTransId="{93708B29-50B9-448C-8212-05F37F3514CD}" sibTransId="{14C08B03-032B-48F7-AD49-3E54CE3B4A77}"/>
    <dgm:cxn modelId="{97BCAF9B-5909-419A-8B79-1BAFA6B64562}" type="presOf" srcId="{D91864C0-0552-4A7E-8AE4-6622CC3E8160}" destId="{AB3D8A3F-5A54-4845-AF1E-E851095B6FCF}" srcOrd="0" destOrd="0" presId="urn:microsoft.com/office/officeart/2005/8/layout/chevron2"/>
    <dgm:cxn modelId="{8497BA9E-EDC2-453D-B157-B6AE08B221F2}" type="presParOf" srcId="{A5C288B4-7292-471A-A733-20C3112810E5}" destId="{74AB22B9-2282-461E-9AF7-F87BA84D4D13}" srcOrd="0" destOrd="0" presId="urn:microsoft.com/office/officeart/2005/8/layout/chevron2"/>
    <dgm:cxn modelId="{C09BE3D7-7774-4BF1-929F-E4EE5F5F44ED}" type="presParOf" srcId="{74AB22B9-2282-461E-9AF7-F87BA84D4D13}" destId="{AB3D8A3F-5A54-4845-AF1E-E851095B6FCF}" srcOrd="0" destOrd="0" presId="urn:microsoft.com/office/officeart/2005/8/layout/chevron2"/>
    <dgm:cxn modelId="{C1EFE75D-D8F3-46DD-B956-7BC096A99F3D}" type="presParOf" srcId="{74AB22B9-2282-461E-9AF7-F87BA84D4D13}" destId="{0D561DF0-F0A3-4F8F-A479-CED5EA1A129F}" srcOrd="1" destOrd="0" presId="urn:microsoft.com/office/officeart/2005/8/layout/chevron2"/>
    <dgm:cxn modelId="{6574EA26-0F38-4779-BFA9-D1EBAB42C506}" type="presParOf" srcId="{A5C288B4-7292-471A-A733-20C3112810E5}" destId="{8E6C161A-E32F-4E46-9473-1A7AAAC3B00E}" srcOrd="1" destOrd="0" presId="urn:microsoft.com/office/officeart/2005/8/layout/chevron2"/>
    <dgm:cxn modelId="{6C20A8F8-847C-4F83-AB9A-7D9E4D5B9E63}" type="presParOf" srcId="{A5C288B4-7292-471A-A733-20C3112810E5}" destId="{7DA96ADE-B42B-459C-8BC5-8F1E0AC2E720}" srcOrd="2" destOrd="0" presId="urn:microsoft.com/office/officeart/2005/8/layout/chevron2"/>
    <dgm:cxn modelId="{E6437BD7-5C0B-45C8-8368-DBA25BD831E5}" type="presParOf" srcId="{7DA96ADE-B42B-459C-8BC5-8F1E0AC2E720}" destId="{7BEA2F97-A62B-4D8B-81CD-1BC813E48922}" srcOrd="0" destOrd="0" presId="urn:microsoft.com/office/officeart/2005/8/layout/chevron2"/>
    <dgm:cxn modelId="{ACC1AE76-6D0D-46BF-97C7-EE9EB0B4E1EB}" type="presParOf" srcId="{7DA96ADE-B42B-459C-8BC5-8F1E0AC2E720}" destId="{15FB9025-3DE9-4667-9ECA-5E389A64B8C7}" srcOrd="1" destOrd="0" presId="urn:microsoft.com/office/officeart/2005/8/layout/chevron2"/>
    <dgm:cxn modelId="{A304979F-1908-4E4C-9C4E-3FB6D81610CA}" type="presParOf" srcId="{A5C288B4-7292-471A-A733-20C3112810E5}" destId="{10704695-7AF8-4376-B76D-F369E67B4C85}" srcOrd="3" destOrd="0" presId="urn:microsoft.com/office/officeart/2005/8/layout/chevron2"/>
    <dgm:cxn modelId="{F308A30D-6251-4590-8139-8B161F800469}" type="presParOf" srcId="{A5C288B4-7292-471A-A733-20C3112810E5}" destId="{49355BD6-8E5B-421E-A3A0-BD20F2D426DF}" srcOrd="4" destOrd="0" presId="urn:microsoft.com/office/officeart/2005/8/layout/chevron2"/>
    <dgm:cxn modelId="{28C5AEB9-7A18-4C06-ADA7-9F1C64DF8E73}" type="presParOf" srcId="{49355BD6-8E5B-421E-A3A0-BD20F2D426DF}" destId="{A97354F2-9229-4295-9914-A739838AB023}" srcOrd="0" destOrd="0" presId="urn:microsoft.com/office/officeart/2005/8/layout/chevron2"/>
    <dgm:cxn modelId="{B70EFF90-5571-44B5-98DE-8569B30AA3DE}" type="presParOf" srcId="{49355BD6-8E5B-421E-A3A0-BD20F2D426DF}" destId="{49F899A3-2192-4C4A-B6F4-4FFCD1EF72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D290C4-6F6E-4245-BE8E-F219A8967BF9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91864C0-0552-4A7E-8AE4-6622CC3E8160}">
      <dgm:prSet phldrT="[Текст]"/>
      <dgm:spPr/>
      <dgm:t>
        <a:bodyPr/>
        <a:lstStyle/>
        <a:p>
          <a:r>
            <a:rPr lang="ru-RU" dirty="0" smtClean="0"/>
            <a:t>*</a:t>
          </a:r>
          <a:endParaRPr lang="ru-RU" dirty="0"/>
        </a:p>
      </dgm:t>
    </dgm:pt>
    <dgm:pt modelId="{93708B29-50B9-448C-8212-05F37F3514CD}" type="parTrans" cxnId="{EEBAD9D4-42EC-4AFA-93FC-D677FDED9EBC}">
      <dgm:prSet/>
      <dgm:spPr/>
      <dgm:t>
        <a:bodyPr/>
        <a:lstStyle/>
        <a:p>
          <a:endParaRPr lang="ru-RU"/>
        </a:p>
      </dgm:t>
    </dgm:pt>
    <dgm:pt modelId="{14C08B03-032B-48F7-AD49-3E54CE3B4A77}" type="sibTrans" cxnId="{EEBAD9D4-42EC-4AFA-93FC-D677FDED9EBC}">
      <dgm:prSet/>
      <dgm:spPr/>
      <dgm:t>
        <a:bodyPr/>
        <a:lstStyle/>
        <a:p>
          <a:endParaRPr lang="ru-RU"/>
        </a:p>
      </dgm:t>
    </dgm:pt>
    <dgm:pt modelId="{2AC7F8FF-A796-4AEA-8E19-9FC0BDD18E30}">
      <dgm:prSet phldrT="[Текст]"/>
      <dgm:spPr/>
      <dgm:t>
        <a:bodyPr/>
        <a:lstStyle/>
        <a:p>
          <a:r>
            <a:rPr lang="ru-RU" dirty="0" smtClean="0">
              <a:solidFill>
                <a:srgbClr val="2F5B40"/>
              </a:solidFill>
              <a:latin typeface="Arial Black" pitchFamily="34" charset="0"/>
            </a:rPr>
            <a:t>Защита проектов</a:t>
          </a:r>
          <a:endParaRPr lang="ru-RU" dirty="0">
            <a:solidFill>
              <a:srgbClr val="2F5B40"/>
            </a:solidFill>
            <a:latin typeface="Arial Black" pitchFamily="34" charset="0"/>
          </a:endParaRPr>
        </a:p>
      </dgm:t>
    </dgm:pt>
    <dgm:pt modelId="{72D73FB7-D0C5-46D6-ACAE-13C912BDE37D}" type="parTrans" cxnId="{28235054-E76E-409B-9440-7E92EB2D8677}">
      <dgm:prSet/>
      <dgm:spPr/>
      <dgm:t>
        <a:bodyPr/>
        <a:lstStyle/>
        <a:p>
          <a:endParaRPr lang="ru-RU"/>
        </a:p>
      </dgm:t>
    </dgm:pt>
    <dgm:pt modelId="{D6483ED1-0188-4A53-8478-0F149096EA4A}" type="sibTrans" cxnId="{28235054-E76E-409B-9440-7E92EB2D8677}">
      <dgm:prSet/>
      <dgm:spPr/>
      <dgm:t>
        <a:bodyPr/>
        <a:lstStyle/>
        <a:p>
          <a:endParaRPr lang="ru-RU"/>
        </a:p>
      </dgm:t>
    </dgm:pt>
    <dgm:pt modelId="{730F9920-6711-416B-B36D-BF456B6BE3BD}">
      <dgm:prSet phldrT="[Текст]"/>
      <dgm:spPr/>
      <dgm:t>
        <a:bodyPr/>
        <a:lstStyle/>
        <a:p>
          <a:r>
            <a:rPr lang="ru-RU" dirty="0" smtClean="0"/>
            <a:t>*</a:t>
          </a:r>
          <a:endParaRPr lang="ru-RU" dirty="0"/>
        </a:p>
      </dgm:t>
    </dgm:pt>
    <dgm:pt modelId="{6A98FBE0-694A-4771-B01D-4782B07D52FF}" type="parTrans" cxnId="{3AAAD8BF-3523-441B-8A78-CDFD2D46FACF}">
      <dgm:prSet/>
      <dgm:spPr/>
      <dgm:t>
        <a:bodyPr/>
        <a:lstStyle/>
        <a:p>
          <a:endParaRPr lang="ru-RU"/>
        </a:p>
      </dgm:t>
    </dgm:pt>
    <dgm:pt modelId="{78385E52-E3B5-4EBD-AD46-8C22B38B7E5C}" type="sibTrans" cxnId="{3AAAD8BF-3523-441B-8A78-CDFD2D46FACF}">
      <dgm:prSet/>
      <dgm:spPr/>
      <dgm:t>
        <a:bodyPr/>
        <a:lstStyle/>
        <a:p>
          <a:endParaRPr lang="ru-RU"/>
        </a:p>
      </dgm:t>
    </dgm:pt>
    <dgm:pt modelId="{C7C21BA6-CBC5-4D53-B8C2-C34AAA18EB4B}">
      <dgm:prSet phldrT="[Текст]"/>
      <dgm:spPr/>
      <dgm:t>
        <a:bodyPr/>
        <a:lstStyle/>
        <a:p>
          <a:r>
            <a:rPr lang="ru-RU" dirty="0" smtClean="0">
              <a:solidFill>
                <a:srgbClr val="2F5B40"/>
              </a:solidFill>
              <a:latin typeface="Arial Black" pitchFamily="34" charset="0"/>
            </a:rPr>
            <a:t>Экскурсии</a:t>
          </a:r>
          <a:endParaRPr lang="ru-RU" dirty="0">
            <a:solidFill>
              <a:srgbClr val="2F5B40"/>
            </a:solidFill>
            <a:latin typeface="Arial Black" pitchFamily="34" charset="0"/>
          </a:endParaRPr>
        </a:p>
      </dgm:t>
    </dgm:pt>
    <dgm:pt modelId="{2674D701-7145-4C60-9F6F-21620738AC12}" type="parTrans" cxnId="{4E767E4D-F5A0-44F5-94B1-FE4B14E02A8B}">
      <dgm:prSet/>
      <dgm:spPr/>
      <dgm:t>
        <a:bodyPr/>
        <a:lstStyle/>
        <a:p>
          <a:endParaRPr lang="ru-RU"/>
        </a:p>
      </dgm:t>
    </dgm:pt>
    <dgm:pt modelId="{FBD8787C-59C4-47A5-ABD9-887E1FA50A0E}" type="sibTrans" cxnId="{4E767E4D-F5A0-44F5-94B1-FE4B14E02A8B}">
      <dgm:prSet/>
      <dgm:spPr/>
      <dgm:t>
        <a:bodyPr/>
        <a:lstStyle/>
        <a:p>
          <a:endParaRPr lang="ru-RU"/>
        </a:p>
      </dgm:t>
    </dgm:pt>
    <dgm:pt modelId="{0D24D85A-86D0-4095-AAE1-F4F40EE009D1}">
      <dgm:prSet phldrT="[Текст]"/>
      <dgm:spPr/>
      <dgm:t>
        <a:bodyPr/>
        <a:lstStyle/>
        <a:p>
          <a:r>
            <a:rPr lang="ru-RU" dirty="0" smtClean="0"/>
            <a:t>*</a:t>
          </a:r>
          <a:endParaRPr lang="ru-RU" dirty="0"/>
        </a:p>
      </dgm:t>
    </dgm:pt>
    <dgm:pt modelId="{9D749322-DF01-4802-958E-8D0A60D2709F}" type="parTrans" cxnId="{32FD6D89-7EA3-4637-B055-0F3C8DF4B29E}">
      <dgm:prSet/>
      <dgm:spPr/>
      <dgm:t>
        <a:bodyPr/>
        <a:lstStyle/>
        <a:p>
          <a:endParaRPr lang="ru-RU"/>
        </a:p>
      </dgm:t>
    </dgm:pt>
    <dgm:pt modelId="{A402D77A-03A3-4632-9DE7-6605BA3849EA}" type="sibTrans" cxnId="{32FD6D89-7EA3-4637-B055-0F3C8DF4B29E}">
      <dgm:prSet/>
      <dgm:spPr/>
      <dgm:t>
        <a:bodyPr/>
        <a:lstStyle/>
        <a:p>
          <a:endParaRPr lang="ru-RU"/>
        </a:p>
      </dgm:t>
    </dgm:pt>
    <dgm:pt modelId="{5FC2DF75-0B79-4B47-96D5-07DC5E5425F4}">
      <dgm:prSet phldrT="[Текст]"/>
      <dgm:spPr/>
      <dgm:t>
        <a:bodyPr/>
        <a:lstStyle/>
        <a:p>
          <a:r>
            <a:rPr lang="ru-RU" dirty="0" smtClean="0">
              <a:solidFill>
                <a:srgbClr val="2F5B40"/>
              </a:solidFill>
              <a:latin typeface="Arial Black" pitchFamily="34" charset="0"/>
            </a:rPr>
            <a:t>Круглый стол для руководителей</a:t>
          </a:r>
          <a:endParaRPr lang="ru-RU" dirty="0">
            <a:solidFill>
              <a:srgbClr val="2F5B40"/>
            </a:solidFill>
            <a:latin typeface="Arial Black" pitchFamily="34" charset="0"/>
          </a:endParaRPr>
        </a:p>
      </dgm:t>
    </dgm:pt>
    <dgm:pt modelId="{AB354D95-3E10-4E16-85E9-61610454D758}" type="parTrans" cxnId="{014E8FF7-AC4A-455A-98E8-83C4AA4C9C25}">
      <dgm:prSet/>
      <dgm:spPr/>
      <dgm:t>
        <a:bodyPr/>
        <a:lstStyle/>
        <a:p>
          <a:endParaRPr lang="ru-RU"/>
        </a:p>
      </dgm:t>
    </dgm:pt>
    <dgm:pt modelId="{8273EAA1-F09A-4B46-84E6-B1EF89544B0D}" type="sibTrans" cxnId="{014E8FF7-AC4A-455A-98E8-83C4AA4C9C25}">
      <dgm:prSet/>
      <dgm:spPr/>
      <dgm:t>
        <a:bodyPr/>
        <a:lstStyle/>
        <a:p>
          <a:endParaRPr lang="ru-RU"/>
        </a:p>
      </dgm:t>
    </dgm:pt>
    <dgm:pt modelId="{9463AE4E-CD72-4D31-92EA-A57A40911DA1}">
      <dgm:prSet/>
      <dgm:spPr/>
      <dgm:t>
        <a:bodyPr/>
        <a:lstStyle/>
        <a:p>
          <a:r>
            <a:rPr lang="ru-RU" dirty="0" smtClean="0"/>
            <a:t>*</a:t>
          </a:r>
          <a:endParaRPr lang="ru-RU" dirty="0"/>
        </a:p>
      </dgm:t>
    </dgm:pt>
    <dgm:pt modelId="{DD55D0D2-EF00-45A6-AF5E-FD8502D5A6A3}" type="parTrans" cxnId="{38F4470B-E8EF-490F-A869-F521A6CEA49C}">
      <dgm:prSet/>
      <dgm:spPr/>
      <dgm:t>
        <a:bodyPr/>
        <a:lstStyle/>
        <a:p>
          <a:endParaRPr lang="ru-RU"/>
        </a:p>
      </dgm:t>
    </dgm:pt>
    <dgm:pt modelId="{3823A350-1BA6-4CD7-B30A-FD40E530E0A1}" type="sibTrans" cxnId="{38F4470B-E8EF-490F-A869-F521A6CEA49C}">
      <dgm:prSet/>
      <dgm:spPr/>
      <dgm:t>
        <a:bodyPr/>
        <a:lstStyle/>
        <a:p>
          <a:endParaRPr lang="ru-RU"/>
        </a:p>
      </dgm:t>
    </dgm:pt>
    <dgm:pt modelId="{B32543EA-74C6-4454-8214-007B54DB13C0}">
      <dgm:prSet/>
      <dgm:spPr/>
      <dgm:t>
        <a:bodyPr/>
        <a:lstStyle/>
        <a:p>
          <a:r>
            <a:rPr lang="ru-RU" dirty="0" smtClean="0">
              <a:solidFill>
                <a:srgbClr val="2F5B40"/>
              </a:solidFill>
              <a:latin typeface="Arial Black" pitchFamily="34" charset="0"/>
            </a:rPr>
            <a:t>Экологический квест для детей</a:t>
          </a:r>
          <a:endParaRPr lang="ru-RU" dirty="0">
            <a:solidFill>
              <a:srgbClr val="2F5B40"/>
            </a:solidFill>
            <a:latin typeface="Arial Black" pitchFamily="34" charset="0"/>
          </a:endParaRPr>
        </a:p>
      </dgm:t>
    </dgm:pt>
    <dgm:pt modelId="{64CF37F5-D9F3-4E39-9F02-B55833F754AD}" type="parTrans" cxnId="{A85801D7-8ECE-4252-8F21-7976C27ED38A}">
      <dgm:prSet/>
      <dgm:spPr/>
      <dgm:t>
        <a:bodyPr/>
        <a:lstStyle/>
        <a:p>
          <a:endParaRPr lang="ru-RU"/>
        </a:p>
      </dgm:t>
    </dgm:pt>
    <dgm:pt modelId="{D9D212ED-0DD4-4329-ADAC-A2ACC5C99C3C}" type="sibTrans" cxnId="{A85801D7-8ECE-4252-8F21-7976C27ED38A}">
      <dgm:prSet/>
      <dgm:spPr/>
      <dgm:t>
        <a:bodyPr/>
        <a:lstStyle/>
        <a:p>
          <a:endParaRPr lang="ru-RU"/>
        </a:p>
      </dgm:t>
    </dgm:pt>
    <dgm:pt modelId="{A5C288B4-7292-471A-A733-20C3112810E5}" type="pres">
      <dgm:prSet presAssocID="{81D290C4-6F6E-4245-BE8E-F219A8967B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AB22B9-2282-461E-9AF7-F87BA84D4D13}" type="pres">
      <dgm:prSet presAssocID="{D91864C0-0552-4A7E-8AE4-6622CC3E8160}" presName="composite" presStyleCnt="0"/>
      <dgm:spPr/>
    </dgm:pt>
    <dgm:pt modelId="{AB3D8A3F-5A54-4845-AF1E-E851095B6FCF}" type="pres">
      <dgm:prSet presAssocID="{D91864C0-0552-4A7E-8AE4-6622CC3E816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61DF0-F0A3-4F8F-A479-CED5EA1A129F}" type="pres">
      <dgm:prSet presAssocID="{D91864C0-0552-4A7E-8AE4-6622CC3E816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C161A-E32F-4E46-9473-1A7AAAC3B00E}" type="pres">
      <dgm:prSet presAssocID="{14C08B03-032B-48F7-AD49-3E54CE3B4A77}" presName="sp" presStyleCnt="0"/>
      <dgm:spPr/>
    </dgm:pt>
    <dgm:pt modelId="{7DA96ADE-B42B-459C-8BC5-8F1E0AC2E720}" type="pres">
      <dgm:prSet presAssocID="{730F9920-6711-416B-B36D-BF456B6BE3BD}" presName="composite" presStyleCnt="0"/>
      <dgm:spPr/>
    </dgm:pt>
    <dgm:pt modelId="{7BEA2F97-A62B-4D8B-81CD-1BC813E48922}" type="pres">
      <dgm:prSet presAssocID="{730F9920-6711-416B-B36D-BF456B6BE3B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B9025-3DE9-4667-9ECA-5E389A64B8C7}" type="pres">
      <dgm:prSet presAssocID="{730F9920-6711-416B-B36D-BF456B6BE3B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04695-7AF8-4376-B76D-F369E67B4C85}" type="pres">
      <dgm:prSet presAssocID="{78385E52-E3B5-4EBD-AD46-8C22B38B7E5C}" presName="sp" presStyleCnt="0"/>
      <dgm:spPr/>
    </dgm:pt>
    <dgm:pt modelId="{49355BD6-8E5B-421E-A3A0-BD20F2D426DF}" type="pres">
      <dgm:prSet presAssocID="{0D24D85A-86D0-4095-AAE1-F4F40EE009D1}" presName="composite" presStyleCnt="0"/>
      <dgm:spPr/>
    </dgm:pt>
    <dgm:pt modelId="{A97354F2-9229-4295-9914-A739838AB023}" type="pres">
      <dgm:prSet presAssocID="{0D24D85A-86D0-4095-AAE1-F4F40EE009D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899A3-2192-4C4A-B6F4-4FFCD1EF727B}" type="pres">
      <dgm:prSet presAssocID="{0D24D85A-86D0-4095-AAE1-F4F40EE009D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03150-7718-4738-8D18-6ED838A2D62E}" type="pres">
      <dgm:prSet presAssocID="{A402D77A-03A3-4632-9DE7-6605BA3849EA}" presName="sp" presStyleCnt="0"/>
      <dgm:spPr/>
    </dgm:pt>
    <dgm:pt modelId="{26EB78E0-74A4-4EA8-87FA-E809D505564C}" type="pres">
      <dgm:prSet presAssocID="{9463AE4E-CD72-4D31-92EA-A57A40911DA1}" presName="composite" presStyleCnt="0"/>
      <dgm:spPr/>
    </dgm:pt>
    <dgm:pt modelId="{0C8C9325-BAC7-4EFD-8F21-A8F1ADA75D66}" type="pres">
      <dgm:prSet presAssocID="{9463AE4E-CD72-4D31-92EA-A57A40911DA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7747C-0F34-4C43-9B91-AE4A3E8F7F5A}" type="pres">
      <dgm:prSet presAssocID="{9463AE4E-CD72-4D31-92EA-A57A40911DA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235054-E76E-409B-9440-7E92EB2D8677}" srcId="{D91864C0-0552-4A7E-8AE4-6622CC3E8160}" destId="{2AC7F8FF-A796-4AEA-8E19-9FC0BDD18E30}" srcOrd="0" destOrd="0" parTransId="{72D73FB7-D0C5-46D6-ACAE-13C912BDE37D}" sibTransId="{D6483ED1-0188-4A53-8478-0F149096EA4A}"/>
    <dgm:cxn modelId="{9F440AF9-BA3E-4BA7-94C6-B76D7C73634C}" type="presOf" srcId="{81D290C4-6F6E-4245-BE8E-F219A8967BF9}" destId="{A5C288B4-7292-471A-A733-20C3112810E5}" srcOrd="0" destOrd="0" presId="urn:microsoft.com/office/officeart/2005/8/layout/chevron2"/>
    <dgm:cxn modelId="{CB1F3035-15B9-47C4-8B03-E40050C90CAE}" type="presOf" srcId="{0D24D85A-86D0-4095-AAE1-F4F40EE009D1}" destId="{A97354F2-9229-4295-9914-A739838AB023}" srcOrd="0" destOrd="0" presId="urn:microsoft.com/office/officeart/2005/8/layout/chevron2"/>
    <dgm:cxn modelId="{C2D198FB-289A-4F54-B087-F352E99CE108}" type="presOf" srcId="{B32543EA-74C6-4454-8214-007B54DB13C0}" destId="{FBC7747C-0F34-4C43-9B91-AE4A3E8F7F5A}" srcOrd="0" destOrd="0" presId="urn:microsoft.com/office/officeart/2005/8/layout/chevron2"/>
    <dgm:cxn modelId="{EF6F30EC-CAE3-4FA0-8750-1A240499DB59}" type="presOf" srcId="{730F9920-6711-416B-B36D-BF456B6BE3BD}" destId="{7BEA2F97-A62B-4D8B-81CD-1BC813E48922}" srcOrd="0" destOrd="0" presId="urn:microsoft.com/office/officeart/2005/8/layout/chevron2"/>
    <dgm:cxn modelId="{014E8FF7-AC4A-455A-98E8-83C4AA4C9C25}" srcId="{0D24D85A-86D0-4095-AAE1-F4F40EE009D1}" destId="{5FC2DF75-0B79-4B47-96D5-07DC5E5425F4}" srcOrd="0" destOrd="0" parTransId="{AB354D95-3E10-4E16-85E9-61610454D758}" sibTransId="{8273EAA1-F09A-4B46-84E6-B1EF89544B0D}"/>
    <dgm:cxn modelId="{C483FB06-E3D6-4939-A8CE-AABC7BEB0DC5}" type="presOf" srcId="{9463AE4E-CD72-4D31-92EA-A57A40911DA1}" destId="{0C8C9325-BAC7-4EFD-8F21-A8F1ADA75D66}" srcOrd="0" destOrd="0" presId="urn:microsoft.com/office/officeart/2005/8/layout/chevron2"/>
    <dgm:cxn modelId="{38F4470B-E8EF-490F-A869-F521A6CEA49C}" srcId="{81D290C4-6F6E-4245-BE8E-F219A8967BF9}" destId="{9463AE4E-CD72-4D31-92EA-A57A40911DA1}" srcOrd="3" destOrd="0" parTransId="{DD55D0D2-EF00-45A6-AF5E-FD8502D5A6A3}" sibTransId="{3823A350-1BA6-4CD7-B30A-FD40E530E0A1}"/>
    <dgm:cxn modelId="{F46CE8BC-B328-4E4E-95F9-F1122A34E0E4}" type="presOf" srcId="{C7C21BA6-CBC5-4D53-B8C2-C34AAA18EB4B}" destId="{15FB9025-3DE9-4667-9ECA-5E389A64B8C7}" srcOrd="0" destOrd="0" presId="urn:microsoft.com/office/officeart/2005/8/layout/chevron2"/>
    <dgm:cxn modelId="{32FD6D89-7EA3-4637-B055-0F3C8DF4B29E}" srcId="{81D290C4-6F6E-4245-BE8E-F219A8967BF9}" destId="{0D24D85A-86D0-4095-AAE1-F4F40EE009D1}" srcOrd="2" destOrd="0" parTransId="{9D749322-DF01-4802-958E-8D0A60D2709F}" sibTransId="{A402D77A-03A3-4632-9DE7-6605BA3849EA}"/>
    <dgm:cxn modelId="{4E767E4D-F5A0-44F5-94B1-FE4B14E02A8B}" srcId="{730F9920-6711-416B-B36D-BF456B6BE3BD}" destId="{C7C21BA6-CBC5-4D53-B8C2-C34AAA18EB4B}" srcOrd="0" destOrd="0" parTransId="{2674D701-7145-4C60-9F6F-21620738AC12}" sibTransId="{FBD8787C-59C4-47A5-ABD9-887E1FA50A0E}"/>
    <dgm:cxn modelId="{3AAAD8BF-3523-441B-8A78-CDFD2D46FACF}" srcId="{81D290C4-6F6E-4245-BE8E-F219A8967BF9}" destId="{730F9920-6711-416B-B36D-BF456B6BE3BD}" srcOrd="1" destOrd="0" parTransId="{6A98FBE0-694A-4771-B01D-4782B07D52FF}" sibTransId="{78385E52-E3B5-4EBD-AD46-8C22B38B7E5C}"/>
    <dgm:cxn modelId="{BE55F6EE-F784-46F3-A461-065F710A9B55}" type="presOf" srcId="{5FC2DF75-0B79-4B47-96D5-07DC5E5425F4}" destId="{49F899A3-2192-4C4A-B6F4-4FFCD1EF727B}" srcOrd="0" destOrd="0" presId="urn:microsoft.com/office/officeart/2005/8/layout/chevron2"/>
    <dgm:cxn modelId="{D7448E29-AE71-42DF-9A11-E7021CC64262}" type="presOf" srcId="{2AC7F8FF-A796-4AEA-8E19-9FC0BDD18E30}" destId="{0D561DF0-F0A3-4F8F-A479-CED5EA1A129F}" srcOrd="0" destOrd="0" presId="urn:microsoft.com/office/officeart/2005/8/layout/chevron2"/>
    <dgm:cxn modelId="{049A6D5D-9324-4B1B-9459-E2C9A928D82E}" type="presOf" srcId="{D91864C0-0552-4A7E-8AE4-6622CC3E8160}" destId="{AB3D8A3F-5A54-4845-AF1E-E851095B6FCF}" srcOrd="0" destOrd="0" presId="urn:microsoft.com/office/officeart/2005/8/layout/chevron2"/>
    <dgm:cxn modelId="{EEBAD9D4-42EC-4AFA-93FC-D677FDED9EBC}" srcId="{81D290C4-6F6E-4245-BE8E-F219A8967BF9}" destId="{D91864C0-0552-4A7E-8AE4-6622CC3E8160}" srcOrd="0" destOrd="0" parTransId="{93708B29-50B9-448C-8212-05F37F3514CD}" sibTransId="{14C08B03-032B-48F7-AD49-3E54CE3B4A77}"/>
    <dgm:cxn modelId="{A85801D7-8ECE-4252-8F21-7976C27ED38A}" srcId="{9463AE4E-CD72-4D31-92EA-A57A40911DA1}" destId="{B32543EA-74C6-4454-8214-007B54DB13C0}" srcOrd="0" destOrd="0" parTransId="{64CF37F5-D9F3-4E39-9F02-B55833F754AD}" sibTransId="{D9D212ED-0DD4-4329-ADAC-A2ACC5C99C3C}"/>
    <dgm:cxn modelId="{EDE71BB8-5638-4AFD-A5DD-106DF2F4385F}" type="presParOf" srcId="{A5C288B4-7292-471A-A733-20C3112810E5}" destId="{74AB22B9-2282-461E-9AF7-F87BA84D4D13}" srcOrd="0" destOrd="0" presId="urn:microsoft.com/office/officeart/2005/8/layout/chevron2"/>
    <dgm:cxn modelId="{9981D074-5A70-4E76-97F1-1B405CD27FAB}" type="presParOf" srcId="{74AB22B9-2282-461E-9AF7-F87BA84D4D13}" destId="{AB3D8A3F-5A54-4845-AF1E-E851095B6FCF}" srcOrd="0" destOrd="0" presId="urn:microsoft.com/office/officeart/2005/8/layout/chevron2"/>
    <dgm:cxn modelId="{494E7AE3-EE43-4C42-B6F6-79D51D38B0A3}" type="presParOf" srcId="{74AB22B9-2282-461E-9AF7-F87BA84D4D13}" destId="{0D561DF0-F0A3-4F8F-A479-CED5EA1A129F}" srcOrd="1" destOrd="0" presId="urn:microsoft.com/office/officeart/2005/8/layout/chevron2"/>
    <dgm:cxn modelId="{9D7E4099-610A-47AA-9655-9C2C79BCE290}" type="presParOf" srcId="{A5C288B4-7292-471A-A733-20C3112810E5}" destId="{8E6C161A-E32F-4E46-9473-1A7AAAC3B00E}" srcOrd="1" destOrd="0" presId="urn:microsoft.com/office/officeart/2005/8/layout/chevron2"/>
    <dgm:cxn modelId="{9E9251A6-1053-471E-80A6-E01B2EE06DB1}" type="presParOf" srcId="{A5C288B4-7292-471A-A733-20C3112810E5}" destId="{7DA96ADE-B42B-459C-8BC5-8F1E0AC2E720}" srcOrd="2" destOrd="0" presId="urn:microsoft.com/office/officeart/2005/8/layout/chevron2"/>
    <dgm:cxn modelId="{B16CE12B-ECA5-41E2-9924-A73061B44B2E}" type="presParOf" srcId="{7DA96ADE-B42B-459C-8BC5-8F1E0AC2E720}" destId="{7BEA2F97-A62B-4D8B-81CD-1BC813E48922}" srcOrd="0" destOrd="0" presId="urn:microsoft.com/office/officeart/2005/8/layout/chevron2"/>
    <dgm:cxn modelId="{3A0E589F-C507-439F-899B-C18628201210}" type="presParOf" srcId="{7DA96ADE-B42B-459C-8BC5-8F1E0AC2E720}" destId="{15FB9025-3DE9-4667-9ECA-5E389A64B8C7}" srcOrd="1" destOrd="0" presId="urn:microsoft.com/office/officeart/2005/8/layout/chevron2"/>
    <dgm:cxn modelId="{84AF0415-D279-4F5C-A62D-71F103D68B70}" type="presParOf" srcId="{A5C288B4-7292-471A-A733-20C3112810E5}" destId="{10704695-7AF8-4376-B76D-F369E67B4C85}" srcOrd="3" destOrd="0" presId="urn:microsoft.com/office/officeart/2005/8/layout/chevron2"/>
    <dgm:cxn modelId="{F6F633ED-21F1-4B3E-A31E-E7EAE8DF8564}" type="presParOf" srcId="{A5C288B4-7292-471A-A733-20C3112810E5}" destId="{49355BD6-8E5B-421E-A3A0-BD20F2D426DF}" srcOrd="4" destOrd="0" presId="urn:microsoft.com/office/officeart/2005/8/layout/chevron2"/>
    <dgm:cxn modelId="{09930266-02DD-459A-86A1-9C5ABFA3ED0A}" type="presParOf" srcId="{49355BD6-8E5B-421E-A3A0-BD20F2D426DF}" destId="{A97354F2-9229-4295-9914-A739838AB023}" srcOrd="0" destOrd="0" presId="urn:microsoft.com/office/officeart/2005/8/layout/chevron2"/>
    <dgm:cxn modelId="{597553EE-966D-448E-A489-CA40F5E45697}" type="presParOf" srcId="{49355BD6-8E5B-421E-A3A0-BD20F2D426DF}" destId="{49F899A3-2192-4C4A-B6F4-4FFCD1EF727B}" srcOrd="1" destOrd="0" presId="urn:microsoft.com/office/officeart/2005/8/layout/chevron2"/>
    <dgm:cxn modelId="{EDB15CE9-D64D-46D1-9202-A466FF971132}" type="presParOf" srcId="{A5C288B4-7292-471A-A733-20C3112810E5}" destId="{5C303150-7718-4738-8D18-6ED838A2D62E}" srcOrd="5" destOrd="0" presId="urn:microsoft.com/office/officeart/2005/8/layout/chevron2"/>
    <dgm:cxn modelId="{8551451B-40A3-4C1F-8538-D00B39BE080A}" type="presParOf" srcId="{A5C288B4-7292-471A-A733-20C3112810E5}" destId="{26EB78E0-74A4-4EA8-87FA-E809D505564C}" srcOrd="6" destOrd="0" presId="urn:microsoft.com/office/officeart/2005/8/layout/chevron2"/>
    <dgm:cxn modelId="{5F0415F2-A0B1-46B7-A87D-DC75290F8D64}" type="presParOf" srcId="{26EB78E0-74A4-4EA8-87FA-E809D505564C}" destId="{0C8C9325-BAC7-4EFD-8F21-A8F1ADA75D66}" srcOrd="0" destOrd="0" presId="urn:microsoft.com/office/officeart/2005/8/layout/chevron2"/>
    <dgm:cxn modelId="{5E1B7BBE-E55C-49A8-80ED-D86DA0B985CB}" type="presParOf" srcId="{26EB78E0-74A4-4EA8-87FA-E809D505564C}" destId="{FBC7747C-0F34-4C43-9B91-AE4A3E8F7F5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DA760-B601-4375-97DE-5923EAEACA11}">
      <dsp:nvSpPr>
        <dsp:cNvPr id="0" name=""/>
        <dsp:cNvSpPr/>
      </dsp:nvSpPr>
      <dsp:spPr>
        <a:xfrm rot="10800000">
          <a:off x="1049069" y="169652"/>
          <a:ext cx="6556829" cy="103475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9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 Black" pitchFamily="34" charset="0"/>
              <a:cs typeface="Times New Roman" pitchFamily="18" charset="0"/>
            </a:rPr>
            <a:t>Масштаб мероприятия</a:t>
          </a:r>
          <a:endParaRPr lang="ru-RU" sz="2400" b="1" kern="1200" dirty="0">
            <a:latin typeface="Arial Black" pitchFamily="34" charset="0"/>
            <a:cs typeface="Times New Roman" pitchFamily="18" charset="0"/>
          </a:endParaRPr>
        </a:p>
      </dsp:txBody>
      <dsp:txXfrm rot="10800000">
        <a:off x="1307757" y="169652"/>
        <a:ext cx="6298141" cy="1034754"/>
      </dsp:txXfrm>
    </dsp:sp>
    <dsp:sp modelId="{6D3876AB-8118-46F1-9C1D-16EDE02C5248}">
      <dsp:nvSpPr>
        <dsp:cNvPr id="0" name=""/>
        <dsp:cNvSpPr/>
      </dsp:nvSpPr>
      <dsp:spPr>
        <a:xfrm>
          <a:off x="61768" y="1161"/>
          <a:ext cx="1506659" cy="137173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F3BC0-F046-44EE-A322-EA11BE49A6E3}">
      <dsp:nvSpPr>
        <dsp:cNvPr id="0" name=""/>
        <dsp:cNvSpPr/>
      </dsp:nvSpPr>
      <dsp:spPr>
        <a:xfrm rot="10800000">
          <a:off x="965826" y="1708714"/>
          <a:ext cx="6616298" cy="117141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9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Black" pitchFamily="34" charset="0"/>
              <a:cs typeface="Times New Roman" pitchFamily="18" charset="0"/>
            </a:rPr>
            <a:t>Направлено на презентацию работы участников в школьном лесничестве и обмен опытом </a:t>
          </a:r>
          <a:endParaRPr lang="ru-RU" sz="2000" b="1" kern="1200" dirty="0">
            <a:latin typeface="Arial Black" pitchFamily="34" charset="0"/>
            <a:cs typeface="Times New Roman" pitchFamily="18" charset="0"/>
          </a:endParaRPr>
        </a:p>
      </dsp:txBody>
      <dsp:txXfrm rot="10800000">
        <a:off x="1258679" y="1708714"/>
        <a:ext cx="6323445" cy="1171414"/>
      </dsp:txXfrm>
    </dsp:sp>
    <dsp:sp modelId="{D71F7DDC-AE7D-43BB-8282-5232EF726D09}">
      <dsp:nvSpPr>
        <dsp:cNvPr id="0" name=""/>
        <dsp:cNvSpPr/>
      </dsp:nvSpPr>
      <dsp:spPr>
        <a:xfrm>
          <a:off x="39379" y="1603399"/>
          <a:ext cx="1501292" cy="143106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5814D-8A1A-4823-BA0A-33095B9A3284}">
      <dsp:nvSpPr>
        <dsp:cNvPr id="0" name=""/>
        <dsp:cNvSpPr/>
      </dsp:nvSpPr>
      <dsp:spPr>
        <a:xfrm rot="10800000">
          <a:off x="950030" y="3365720"/>
          <a:ext cx="6636583" cy="116370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9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 Black" pitchFamily="34" charset="0"/>
              <a:cs typeface="Times New Roman" pitchFamily="18" charset="0"/>
            </a:rPr>
            <a:t>Организованы открытые информационные мероприятия для всех</a:t>
          </a:r>
          <a:endParaRPr lang="ru-RU" sz="2400" b="1" kern="1200" dirty="0">
            <a:latin typeface="Arial Black" pitchFamily="34" charset="0"/>
            <a:cs typeface="Times New Roman" pitchFamily="18" charset="0"/>
          </a:endParaRPr>
        </a:p>
      </dsp:txBody>
      <dsp:txXfrm rot="10800000">
        <a:off x="1240957" y="3365720"/>
        <a:ext cx="6345656" cy="1163709"/>
      </dsp:txXfrm>
    </dsp:sp>
    <dsp:sp modelId="{CA581ADB-3C1A-4304-AE06-1ABEE83963D0}">
      <dsp:nvSpPr>
        <dsp:cNvPr id="0" name=""/>
        <dsp:cNvSpPr/>
      </dsp:nvSpPr>
      <dsp:spPr>
        <a:xfrm>
          <a:off x="19825" y="3217105"/>
          <a:ext cx="1498960" cy="146341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871E0-B7C4-4AB7-B0E4-5A7D9CE8070F}">
      <dsp:nvSpPr>
        <dsp:cNvPr id="0" name=""/>
        <dsp:cNvSpPr/>
      </dsp:nvSpPr>
      <dsp:spPr>
        <a:xfrm>
          <a:off x="0" y="258573"/>
          <a:ext cx="6552728" cy="1254825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2F5B4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2F5B40"/>
              </a:solidFill>
              <a:latin typeface="Arial Black" pitchFamily="34" charset="0"/>
            </a:rPr>
            <a:t>1. </a:t>
          </a:r>
          <a:r>
            <a:rPr lang="ru-RU" sz="2800" kern="1200" dirty="0" smtClean="0">
              <a:solidFill>
                <a:srgbClr val="2F5B40"/>
              </a:solidFill>
              <a:latin typeface="Arial Black" pitchFamily="34" charset="0"/>
            </a:rPr>
            <a:t>Заочный этап  </a:t>
          </a:r>
          <a:r>
            <a:rPr lang="ru-RU" sz="2800" kern="1200" dirty="0" smtClean="0">
              <a:solidFill>
                <a:srgbClr val="2F5B40"/>
              </a:solidFill>
              <a:latin typeface="Arial Black" pitchFamily="34" charset="0"/>
            </a:rPr>
            <a:t>с февраля по июль 2023 года.</a:t>
          </a:r>
          <a:endParaRPr lang="ru-RU" sz="2800" kern="1200" dirty="0">
            <a:solidFill>
              <a:srgbClr val="2F5B40"/>
            </a:solidFill>
            <a:latin typeface="Arial Black" pitchFamily="34" charset="0"/>
          </a:endParaRPr>
        </a:p>
      </dsp:txBody>
      <dsp:txXfrm>
        <a:off x="61256" y="319829"/>
        <a:ext cx="6430216" cy="1132313"/>
      </dsp:txXfrm>
    </dsp:sp>
    <dsp:sp modelId="{920AF4BE-7D36-462A-BC4B-E2DCDDFDFBF2}">
      <dsp:nvSpPr>
        <dsp:cNvPr id="0" name=""/>
        <dsp:cNvSpPr/>
      </dsp:nvSpPr>
      <dsp:spPr>
        <a:xfrm>
          <a:off x="0" y="1812152"/>
          <a:ext cx="6552728" cy="125482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2F5B4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2F5B40"/>
              </a:solidFill>
              <a:latin typeface="Arial Black" pitchFamily="34" charset="0"/>
            </a:rPr>
            <a:t>2. Очный </a:t>
          </a:r>
          <a:r>
            <a:rPr lang="ru-RU" sz="2800" kern="1200" dirty="0" smtClean="0">
              <a:solidFill>
                <a:srgbClr val="2F5B40"/>
              </a:solidFill>
              <a:latin typeface="Arial Black" pitchFamily="34" charset="0"/>
            </a:rPr>
            <a:t>этап 17-18 </a:t>
          </a:r>
          <a:r>
            <a:rPr lang="ru-RU" sz="2800" kern="1200" dirty="0" smtClean="0">
              <a:solidFill>
                <a:srgbClr val="2F5B40"/>
              </a:solidFill>
              <a:latin typeface="Arial Black" pitchFamily="34" charset="0"/>
            </a:rPr>
            <a:t>августа 2023 г.</a:t>
          </a:r>
          <a:endParaRPr lang="ru-RU" sz="2800" kern="1200" dirty="0">
            <a:solidFill>
              <a:srgbClr val="2F5B40"/>
            </a:solidFill>
            <a:latin typeface="Arial Black" pitchFamily="34" charset="0"/>
          </a:endParaRPr>
        </a:p>
      </dsp:txBody>
      <dsp:txXfrm>
        <a:off x="61256" y="1873408"/>
        <a:ext cx="6430216" cy="11323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D8A3F-5A54-4845-AF1E-E851095B6FCF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*</a:t>
          </a:r>
          <a:endParaRPr lang="ru-RU" sz="2900" kern="1200" dirty="0"/>
        </a:p>
      </dsp:txBody>
      <dsp:txXfrm rot="-5400000">
        <a:off x="1" y="520688"/>
        <a:ext cx="1039018" cy="445294"/>
      </dsp:txXfrm>
    </dsp:sp>
    <dsp:sp modelId="{0D561DF0-F0A3-4F8F-A479-CED5EA1A129F}">
      <dsp:nvSpPr>
        <dsp:cNvPr id="0" name=""/>
        <dsp:cNvSpPr/>
      </dsp:nvSpPr>
      <dsp:spPr>
        <a:xfrm rot="5400000">
          <a:off x="3781523" y="-2741325"/>
          <a:ext cx="964803" cy="64498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solidFill>
                <a:srgbClr val="2F5B40"/>
              </a:solidFill>
              <a:latin typeface="Arial Black" pitchFamily="34" charset="0"/>
            </a:rPr>
            <a:t>Мастер классы</a:t>
          </a:r>
          <a:endParaRPr lang="ru-RU" sz="2500" kern="1200" dirty="0">
            <a:solidFill>
              <a:srgbClr val="2F5B40"/>
            </a:solidFill>
            <a:latin typeface="Arial Black" pitchFamily="34" charset="0"/>
          </a:endParaRPr>
        </a:p>
      </dsp:txBody>
      <dsp:txXfrm rot="-5400000">
        <a:off x="1039018" y="48278"/>
        <a:ext cx="6402715" cy="870607"/>
      </dsp:txXfrm>
    </dsp:sp>
    <dsp:sp modelId="{7BEA2F97-A62B-4D8B-81CD-1BC813E48922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*</a:t>
          </a:r>
          <a:endParaRPr lang="ru-RU" sz="2900" kern="1200" dirty="0"/>
        </a:p>
      </dsp:txBody>
      <dsp:txXfrm rot="-5400000">
        <a:off x="1" y="1809352"/>
        <a:ext cx="1039018" cy="445294"/>
      </dsp:txXfrm>
    </dsp:sp>
    <dsp:sp modelId="{15FB9025-3DE9-4667-9ECA-5E389A64B8C7}">
      <dsp:nvSpPr>
        <dsp:cNvPr id="0" name=""/>
        <dsp:cNvSpPr/>
      </dsp:nvSpPr>
      <dsp:spPr>
        <a:xfrm rot="5400000">
          <a:off x="3781523" y="-1452661"/>
          <a:ext cx="964803" cy="64498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solidFill>
                <a:srgbClr val="2F5B40"/>
              </a:solidFill>
              <a:latin typeface="Arial Black" pitchFamily="34" charset="0"/>
            </a:rPr>
            <a:t>Онлайн экскурсии</a:t>
          </a:r>
          <a:endParaRPr lang="ru-RU" sz="2500" kern="1200" dirty="0">
            <a:solidFill>
              <a:srgbClr val="2F5B40"/>
            </a:solidFill>
            <a:latin typeface="Arial Black" pitchFamily="34" charset="0"/>
          </a:endParaRPr>
        </a:p>
      </dsp:txBody>
      <dsp:txXfrm rot="-5400000">
        <a:off x="1039018" y="1336942"/>
        <a:ext cx="6402715" cy="870607"/>
      </dsp:txXfrm>
    </dsp:sp>
    <dsp:sp modelId="{A97354F2-9229-4295-9914-A739838AB023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*</a:t>
          </a:r>
          <a:endParaRPr lang="ru-RU" sz="2900" kern="1200" dirty="0"/>
        </a:p>
      </dsp:txBody>
      <dsp:txXfrm rot="-5400000">
        <a:off x="1" y="3098016"/>
        <a:ext cx="1039018" cy="445294"/>
      </dsp:txXfrm>
    </dsp:sp>
    <dsp:sp modelId="{49F899A3-2192-4C4A-B6F4-4FFCD1EF727B}">
      <dsp:nvSpPr>
        <dsp:cNvPr id="0" name=""/>
        <dsp:cNvSpPr/>
      </dsp:nvSpPr>
      <dsp:spPr>
        <a:xfrm rot="5400000">
          <a:off x="3781523" y="-163997"/>
          <a:ext cx="964803" cy="64498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solidFill>
                <a:srgbClr val="2F5B40"/>
              </a:solidFill>
              <a:latin typeface="Arial Black" pitchFamily="34" charset="0"/>
            </a:rPr>
            <a:t>Профессионально ориентационные мероприятия</a:t>
          </a:r>
          <a:endParaRPr lang="ru-RU" sz="2500" kern="1200" dirty="0">
            <a:solidFill>
              <a:srgbClr val="2F5B40"/>
            </a:solidFill>
            <a:latin typeface="Arial Black" pitchFamily="34" charset="0"/>
          </a:endParaRPr>
        </a:p>
      </dsp:txBody>
      <dsp:txXfrm rot="-5400000">
        <a:off x="1039018" y="2625606"/>
        <a:ext cx="6402715" cy="8706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D8A3F-5A54-4845-AF1E-E851095B6FCF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*</a:t>
          </a:r>
          <a:endParaRPr lang="ru-RU" sz="2200" kern="1200" dirty="0"/>
        </a:p>
      </dsp:txBody>
      <dsp:txXfrm rot="-5400000">
        <a:off x="1" y="395096"/>
        <a:ext cx="788987" cy="338137"/>
      </dsp:txXfrm>
    </dsp:sp>
    <dsp:sp modelId="{0D561DF0-F0A3-4F8F-A479-CED5EA1A129F}">
      <dsp:nvSpPr>
        <dsp:cNvPr id="0" name=""/>
        <dsp:cNvSpPr/>
      </dsp:nvSpPr>
      <dsp:spPr>
        <a:xfrm rot="5400000">
          <a:off x="3952614" y="-3163025"/>
          <a:ext cx="732631" cy="7059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solidFill>
                <a:srgbClr val="2F5B40"/>
              </a:solidFill>
              <a:latin typeface="Arial Black" pitchFamily="34" charset="0"/>
            </a:rPr>
            <a:t>Защита проектов</a:t>
          </a:r>
          <a:endParaRPr lang="ru-RU" sz="2700" kern="1200" dirty="0">
            <a:solidFill>
              <a:srgbClr val="2F5B40"/>
            </a:solidFill>
            <a:latin typeface="Arial Black" pitchFamily="34" charset="0"/>
          </a:endParaRPr>
        </a:p>
      </dsp:txBody>
      <dsp:txXfrm rot="-5400000">
        <a:off x="788988" y="36365"/>
        <a:ext cx="7024120" cy="661103"/>
      </dsp:txXfrm>
    </dsp:sp>
    <dsp:sp modelId="{7BEA2F97-A62B-4D8B-81CD-1BC813E48922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*</a:t>
          </a:r>
          <a:endParaRPr lang="ru-RU" sz="2200" kern="1200" dirty="0"/>
        </a:p>
      </dsp:txBody>
      <dsp:txXfrm rot="-5400000">
        <a:off x="1" y="1373653"/>
        <a:ext cx="788987" cy="338137"/>
      </dsp:txXfrm>
    </dsp:sp>
    <dsp:sp modelId="{15FB9025-3DE9-4667-9ECA-5E389A64B8C7}">
      <dsp:nvSpPr>
        <dsp:cNvPr id="0" name=""/>
        <dsp:cNvSpPr/>
      </dsp:nvSpPr>
      <dsp:spPr>
        <a:xfrm rot="5400000">
          <a:off x="3952614" y="-2184467"/>
          <a:ext cx="732631" cy="7059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solidFill>
                <a:srgbClr val="2F5B40"/>
              </a:solidFill>
              <a:latin typeface="Arial Black" pitchFamily="34" charset="0"/>
            </a:rPr>
            <a:t>Экскурсии</a:t>
          </a:r>
          <a:endParaRPr lang="ru-RU" sz="2700" kern="1200" dirty="0">
            <a:solidFill>
              <a:srgbClr val="2F5B40"/>
            </a:solidFill>
            <a:latin typeface="Arial Black" pitchFamily="34" charset="0"/>
          </a:endParaRPr>
        </a:p>
      </dsp:txBody>
      <dsp:txXfrm rot="-5400000">
        <a:off x="788988" y="1014923"/>
        <a:ext cx="7024120" cy="661103"/>
      </dsp:txXfrm>
    </dsp:sp>
    <dsp:sp modelId="{A97354F2-9229-4295-9914-A739838AB023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*</a:t>
          </a:r>
          <a:endParaRPr lang="ru-RU" sz="2200" kern="1200" dirty="0"/>
        </a:p>
      </dsp:txBody>
      <dsp:txXfrm rot="-5400000">
        <a:off x="1" y="2352210"/>
        <a:ext cx="788987" cy="338137"/>
      </dsp:txXfrm>
    </dsp:sp>
    <dsp:sp modelId="{49F899A3-2192-4C4A-B6F4-4FFCD1EF727B}">
      <dsp:nvSpPr>
        <dsp:cNvPr id="0" name=""/>
        <dsp:cNvSpPr/>
      </dsp:nvSpPr>
      <dsp:spPr>
        <a:xfrm rot="5400000">
          <a:off x="3952614" y="-1205910"/>
          <a:ext cx="732631" cy="7059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solidFill>
                <a:srgbClr val="2F5B40"/>
              </a:solidFill>
              <a:latin typeface="Arial Black" pitchFamily="34" charset="0"/>
            </a:rPr>
            <a:t>Круглый стол для руководителей</a:t>
          </a:r>
          <a:endParaRPr lang="ru-RU" sz="2700" kern="1200" dirty="0">
            <a:solidFill>
              <a:srgbClr val="2F5B40"/>
            </a:solidFill>
            <a:latin typeface="Arial Black" pitchFamily="34" charset="0"/>
          </a:endParaRPr>
        </a:p>
      </dsp:txBody>
      <dsp:txXfrm rot="-5400000">
        <a:off x="788988" y="1993480"/>
        <a:ext cx="7024120" cy="661103"/>
      </dsp:txXfrm>
    </dsp:sp>
    <dsp:sp modelId="{0C8C9325-BAC7-4EFD-8F21-A8F1ADA75D66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*</a:t>
          </a:r>
          <a:endParaRPr lang="ru-RU" sz="2200" kern="1200" dirty="0"/>
        </a:p>
      </dsp:txBody>
      <dsp:txXfrm rot="-5400000">
        <a:off x="1" y="3330768"/>
        <a:ext cx="788987" cy="338137"/>
      </dsp:txXfrm>
    </dsp:sp>
    <dsp:sp modelId="{FBC7747C-0F34-4C43-9B91-AE4A3E8F7F5A}">
      <dsp:nvSpPr>
        <dsp:cNvPr id="0" name=""/>
        <dsp:cNvSpPr/>
      </dsp:nvSpPr>
      <dsp:spPr>
        <a:xfrm rot="5400000">
          <a:off x="3952614" y="-227352"/>
          <a:ext cx="732631" cy="7059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solidFill>
                <a:srgbClr val="2F5B40"/>
              </a:solidFill>
              <a:latin typeface="Arial Black" pitchFamily="34" charset="0"/>
            </a:rPr>
            <a:t>Экологический квест для детей</a:t>
          </a:r>
          <a:endParaRPr lang="ru-RU" sz="2700" kern="1200" dirty="0">
            <a:solidFill>
              <a:srgbClr val="2F5B40"/>
            </a:solidFill>
            <a:latin typeface="Arial Black" pitchFamily="34" charset="0"/>
          </a:endParaRPr>
        </a:p>
      </dsp:txBody>
      <dsp:txXfrm rot="-5400000">
        <a:off x="788988" y="2972038"/>
        <a:ext cx="7024120" cy="661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0117" y="0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58EE6-8004-462E-BEF9-D38D7BAC5FF8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9300"/>
            <a:ext cx="4989513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007" y="4741545"/>
            <a:ext cx="5480050" cy="449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0117" y="9481358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8037D-53D1-4E9C-AAD9-FFADFD2C54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55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8037D-53D1-4E9C-AAD9-FFADFD2C547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A0DC-AEB2-44ED-9752-8AB5D108F1E2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697C-9DEA-4829-A295-1B3D6B6F86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A0DC-AEB2-44ED-9752-8AB5D108F1E2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697C-9DEA-4829-A295-1B3D6B6F86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A0DC-AEB2-44ED-9752-8AB5D108F1E2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697C-9DEA-4829-A295-1B3D6B6F86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7FD-3314-46C4-98FE-B98649CD52FC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BD5A-3D91-43A9-B193-D6AB5B45B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7FD-3314-46C4-98FE-B98649CD52FC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BD5A-3D91-43A9-B193-D6AB5B45B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7FD-3314-46C4-98FE-B98649CD52FC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BD5A-3D91-43A9-B193-D6AB5B45B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7FD-3314-46C4-98FE-B98649CD52FC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BD5A-3D91-43A9-B193-D6AB5B45B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7FD-3314-46C4-98FE-B98649CD52FC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BD5A-3D91-43A9-B193-D6AB5B45B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7FD-3314-46C4-98FE-B98649CD52FC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BD5A-3D91-43A9-B193-D6AB5B45B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7FD-3314-46C4-98FE-B98649CD52FC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BD5A-3D91-43A9-B193-D6AB5B45B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7FD-3314-46C4-98FE-B98649CD52FC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BD5A-3D91-43A9-B193-D6AB5B45B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A0DC-AEB2-44ED-9752-8AB5D108F1E2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697C-9DEA-4829-A295-1B3D6B6F86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7FD-3314-46C4-98FE-B98649CD52FC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BD5A-3D91-43A9-B193-D6AB5B45B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7FD-3314-46C4-98FE-B98649CD52FC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BD5A-3D91-43A9-B193-D6AB5B45B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7FD-3314-46C4-98FE-B98649CD52FC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BD5A-3D91-43A9-B193-D6AB5B45B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A0DC-AEB2-44ED-9752-8AB5D108F1E2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697C-9DEA-4829-A295-1B3D6B6F86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A0DC-AEB2-44ED-9752-8AB5D108F1E2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697C-9DEA-4829-A295-1B3D6B6F86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A0DC-AEB2-44ED-9752-8AB5D108F1E2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697C-9DEA-4829-A295-1B3D6B6F86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A0DC-AEB2-44ED-9752-8AB5D108F1E2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697C-9DEA-4829-A295-1B3D6B6F86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A0DC-AEB2-44ED-9752-8AB5D108F1E2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697C-9DEA-4829-A295-1B3D6B6F86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A0DC-AEB2-44ED-9752-8AB5D108F1E2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697C-9DEA-4829-A295-1B3D6B6F86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A0DC-AEB2-44ED-9752-8AB5D108F1E2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697C-9DEA-4829-A295-1B3D6B6F86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4A0DC-AEB2-44ED-9752-8AB5D108F1E2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8697C-9DEA-4829-A295-1B3D6B6F86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6C7FD-3314-46C4-98FE-B98649CD52FC}" type="datetimeFigureOut">
              <a:rPr lang="ru-RU" smtClean="0"/>
              <a:pPr/>
              <a:t>02.02.2023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FBD5A-3D91-43A9-B193-D6AB5B45B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2133321"/>
            <a:ext cx="8540271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F5B4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фестиваль леса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F5B4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«в гости к ФИЛИНу»</a:t>
            </a:r>
          </a:p>
          <a:p>
            <a:pPr algn="ctr"/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54357" y="5877272"/>
            <a:ext cx="33057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F5B4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haroni" pitchFamily="2" charset="-79"/>
              </a:rPr>
              <a:t>С. БОРИСОВО-СУДСКОЕ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F5B4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haroni" pitchFamily="2" charset="-79"/>
              </a:rPr>
              <a:t>2023 год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F5B4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026" name="Picture 2" descr="C:\Users\user\Desktop\Надежда\4 ШЛ Филин\Фестиваль леса 2023\презентация к 3 февраля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3" b="87500" l="2835" r="97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1690539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Надежда\4 ШЛ Филин\Фестиваль леса 2023\презентация к 3 февраля\Fn_Kgkg2uj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8000" y1="29426" x2="38000" y2="29426"/>
                        <a14:foregroundMark x1="65500" y1="34414" x2="65500" y2="34414"/>
                        <a14:foregroundMark x1="64500" y1="39651" x2="51250" y2="54863"/>
                        <a14:foregroundMark x1="30750" y1="31421" x2="44000" y2="45636"/>
                        <a14:foregroundMark x1="27750" y1="46633" x2="27750" y2="57855"/>
                        <a14:foregroundMark x1="25750" y1="14214" x2="50250" y2="2993"/>
                        <a14:foregroundMark x1="53250" y1="8978" x2="74750" y2="16209"/>
                        <a14:foregroundMark x1="63500" y1="91521" x2="86000" y2="70075"/>
                        <a14:foregroundMark x1="9250" y1="30424" x2="9250" y2="46633"/>
                        <a14:foregroundMark x1="8250" y1="66085" x2="22500" y2="79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658" y="3838091"/>
            <a:ext cx="1459467" cy="146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076056" y="3807584"/>
            <a:ext cx="1492980" cy="1493622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15616" y="3876104"/>
            <a:ext cx="1524819" cy="1425103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164288" y="3807584"/>
            <a:ext cx="1584176" cy="1455609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9833" y="283731"/>
            <a:ext cx="34563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2F5B4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МБОУ «Борисовская СОШ»</a:t>
            </a:r>
            <a:endParaRPr lang="ru-RU" sz="2400" b="1" cap="none" spc="150" dirty="0">
              <a:ln w="11430"/>
              <a:solidFill>
                <a:srgbClr val="2F5B4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2119" y="283731"/>
            <a:ext cx="3507001" cy="11541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300" b="1" cap="none" spc="150" dirty="0" smtClean="0">
                <a:ln w="11430"/>
                <a:solidFill>
                  <a:srgbClr val="2F5B4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Борисово-Судский лесхоз-филиал</a:t>
            </a:r>
            <a:endParaRPr lang="ru-RU" sz="2300" b="1" cap="none" spc="150" dirty="0">
              <a:ln w="11430"/>
              <a:solidFill>
                <a:srgbClr val="2F5B4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05847" y="260648"/>
            <a:ext cx="72152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cap="none" spc="150" dirty="0" smtClean="0">
                <a:ln w="11430"/>
                <a:solidFill>
                  <a:srgbClr val="2F5B4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НАШИ </a:t>
            </a:r>
            <a:r>
              <a:rPr lang="ru-RU" sz="2800" b="1" spc="150" dirty="0" smtClean="0">
                <a:ln w="11430"/>
                <a:solidFill>
                  <a:srgbClr val="2F5B4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ЗАДАЧИ</a:t>
            </a:r>
            <a:r>
              <a:rPr lang="ru-RU" sz="2800" b="1" cap="none" spc="150" dirty="0" smtClean="0">
                <a:ln w="11430"/>
                <a:solidFill>
                  <a:srgbClr val="2F5B4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ru-RU" sz="2800" b="1" cap="none" spc="150" dirty="0">
              <a:ln w="11430"/>
              <a:solidFill>
                <a:srgbClr val="2F5B4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68676" y="908720"/>
            <a:ext cx="8289580" cy="5386090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- формирование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экологической культуры через участие в деятельности по восстановлению и сохранению лесных экосистем;</a:t>
            </a:r>
            <a:endParaRPr lang="ru-RU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- выявление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и поощрение обучающихся, осуществляющих практическую природоохранную деятельность и имеющих специальные экологические и лесохозяйственные знания, навыки, способности, а также руководителей школьных лесничеств, успешно использующих инновационные образовательные методики в образовательной деятельности природоохранной и лесохозяйственной направленности;</a:t>
            </a:r>
            <a:endParaRPr lang="ru-RU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- выявление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талантливых обучающихся в области эколого-лесохозяйственного образования и их профессиональное продвижение;</a:t>
            </a:r>
            <a:endParaRPr lang="ru-RU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- обмен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опытом работы, методическими практиками, инновационными природоохранными идеями и установление профессиональных контактов между обучающимися и педагогами образовательных организаций высшего образования, сотрудниками научных и природоохранных организаций по развитию школьных лесничеств в современных условиях.</a:t>
            </a:r>
            <a:endParaRPr lang="ru-RU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9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12804372"/>
              </p:ext>
            </p:extLst>
          </p:nvPr>
        </p:nvGraphicFramePr>
        <p:xfrm>
          <a:off x="630188" y="927884"/>
          <a:ext cx="83343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79107" y="404664"/>
            <a:ext cx="72152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2F5B4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ПОЧЕМУ ФЕСТИВАЛЬ?</a:t>
            </a:r>
            <a:endParaRPr lang="ru-RU" sz="2800" b="1" cap="none" spc="150" dirty="0">
              <a:ln w="11430"/>
              <a:solidFill>
                <a:srgbClr val="2F5B4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0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673" y="132440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F5B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ПОДОБНЫЕ ФЕСТИВАЛИ В РОССИИ</a:t>
            </a:r>
            <a:endParaRPr lang="ru-RU" sz="2800" b="1" dirty="0">
              <a:solidFill>
                <a:srgbClr val="2F5B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7" name="Picture 3" descr="C:\Users\user\Desktop\Надежда\4 ШЛ Филин\Фестиваль леса 2023\презентация к 3 февраля\DKyttShceY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73568"/>
            <a:ext cx="3744416" cy="235759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Надежда\4 ШЛ Филин\Фестиваль леса 2023\презентация к 3 февраля\TFmz5YdPzm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41" y="765917"/>
            <a:ext cx="2354916" cy="235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Надежда\4 ШЛ Филин\Фестиваль леса 2023\презентация к 3 февраля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83305"/>
            <a:ext cx="3384376" cy="30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Надежда\4 ШЛ Филин\Фестиваль леса 2023\презентация к 3 февраля\9-sKjrQBPm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80552"/>
            <a:ext cx="1643026" cy="232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Надежда\4 ШЛ Филин\Фестиваль леса 2023\презентация к 3 февраля\9aRlMq_qrX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55" y="3377945"/>
            <a:ext cx="4229401" cy="3003383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4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53035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F5B40"/>
                </a:solidFill>
                <a:latin typeface="Arial Black" pitchFamily="34" charset="0"/>
                <a:cs typeface="Times New Roman" panose="02020603050405020304" pitchFamily="18" charset="0"/>
              </a:rPr>
              <a:t>Сроки прохождения Фестиваля</a:t>
            </a:r>
            <a:endParaRPr lang="ru-RU" sz="3200" b="1" dirty="0">
              <a:solidFill>
                <a:srgbClr val="2F5B4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77939867"/>
              </p:ext>
            </p:extLst>
          </p:nvPr>
        </p:nvGraphicFramePr>
        <p:xfrm>
          <a:off x="1547664" y="1397000"/>
          <a:ext cx="65527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26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3529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2F5B4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Segoe UI Semibold" pitchFamily="34" charset="0"/>
              </a:rPr>
              <a:t>Мероприятия заочного этапа</a:t>
            </a:r>
            <a:endParaRPr lang="ru-RU" sz="280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2F5B4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Segoe UI Semibold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16816807"/>
              </p:ext>
            </p:extLst>
          </p:nvPr>
        </p:nvGraphicFramePr>
        <p:xfrm>
          <a:off x="755576" y="1397000"/>
          <a:ext cx="7488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03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3529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2F5B4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Segoe UI Semibold" pitchFamily="34" charset="0"/>
              </a:rPr>
              <a:t>Мероприятия очного этапа</a:t>
            </a:r>
            <a:endParaRPr lang="ru-RU" sz="280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2F5B4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Segoe UI Semibold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07759649"/>
              </p:ext>
            </p:extLst>
          </p:nvPr>
        </p:nvGraphicFramePr>
        <p:xfrm>
          <a:off x="755576" y="1397000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39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332656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2F5B40"/>
                </a:solidFill>
                <a:latin typeface="Arial Black" pitchFamily="34" charset="0"/>
                <a:ea typeface="STFangsong" pitchFamily="2" charset="-122"/>
              </a:rPr>
              <a:t>Школьное лесничество «ФИЛИН» </a:t>
            </a:r>
          </a:p>
          <a:p>
            <a:pPr algn="ctr"/>
            <a:r>
              <a:rPr lang="ru-RU" sz="2800" dirty="0" smtClean="0">
                <a:solidFill>
                  <a:srgbClr val="2F5B40"/>
                </a:solidFill>
                <a:latin typeface="Arial Black" pitchFamily="34" charset="0"/>
                <a:ea typeface="STFangsong" pitchFamily="2" charset="-122"/>
              </a:rPr>
              <a:t>ждёт всех на страничке нашей группы </a:t>
            </a:r>
          </a:p>
          <a:p>
            <a:pPr algn="ctr"/>
            <a:r>
              <a:rPr lang="ru-RU" sz="2800" dirty="0" smtClean="0">
                <a:solidFill>
                  <a:srgbClr val="2F5B40"/>
                </a:solidFill>
                <a:latin typeface="Arial Black" pitchFamily="34" charset="0"/>
                <a:ea typeface="STFangsong" pitchFamily="2" charset="-122"/>
              </a:rPr>
              <a:t>в социальной </a:t>
            </a:r>
            <a:r>
              <a:rPr lang="ru-RU" sz="2800" dirty="0">
                <a:solidFill>
                  <a:srgbClr val="2F5B40"/>
                </a:solidFill>
                <a:latin typeface="Arial Black" pitchFamily="34" charset="0"/>
                <a:ea typeface="STFangsong" pitchFamily="2" charset="-122"/>
              </a:rPr>
              <a:t>сети ВКонтакте </a:t>
            </a:r>
            <a:r>
              <a:rPr lang="ru-RU" sz="2800" dirty="0" smtClean="0">
                <a:solidFill>
                  <a:srgbClr val="2F5B40"/>
                </a:solidFill>
                <a:latin typeface="Arial Black" pitchFamily="34" charset="0"/>
                <a:ea typeface="STFangsong" pitchFamily="2" charset="-122"/>
              </a:rPr>
              <a:t>!</a:t>
            </a:r>
          </a:p>
          <a:p>
            <a:pPr algn="ctr"/>
            <a:r>
              <a:rPr lang="ru-RU" sz="2800" dirty="0" smtClean="0">
                <a:solidFill>
                  <a:srgbClr val="2F5B40"/>
                </a:solidFill>
                <a:latin typeface="Arial Black" pitchFamily="34" charset="0"/>
                <a:ea typeface="STFangsong" pitchFamily="2" charset="-122"/>
              </a:rPr>
              <a:t>Наведите умную камеру на </a:t>
            </a:r>
            <a:r>
              <a:rPr lang="en-US" sz="2800" dirty="0" smtClean="0">
                <a:solidFill>
                  <a:srgbClr val="2F5B40"/>
                </a:solidFill>
                <a:latin typeface="Arial Black" pitchFamily="34" charset="0"/>
                <a:ea typeface="STFangsong" pitchFamily="2" charset="-122"/>
              </a:rPr>
              <a:t>QR-</a:t>
            </a:r>
            <a:r>
              <a:rPr lang="ru-RU" sz="2800" dirty="0" smtClean="0">
                <a:solidFill>
                  <a:srgbClr val="2F5B40"/>
                </a:solidFill>
                <a:latin typeface="Arial Black" pitchFamily="34" charset="0"/>
                <a:ea typeface="STFangsong" pitchFamily="2" charset="-122"/>
              </a:rPr>
              <a:t>код</a:t>
            </a:r>
            <a:endParaRPr lang="ru-RU" sz="2800" dirty="0">
              <a:solidFill>
                <a:srgbClr val="2F5B40"/>
              </a:solidFill>
              <a:latin typeface="Arial Black" pitchFamily="34" charset="0"/>
              <a:ea typeface="STFangsong" pitchFamily="2" charset="-122"/>
            </a:endParaRPr>
          </a:p>
        </p:txBody>
      </p:sp>
      <p:pic>
        <p:nvPicPr>
          <p:cNvPr id="1026" name="Picture 2" descr="C:\Users\user\Downloads\1675170042484.p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500" y="2276872"/>
            <a:ext cx="4437031" cy="443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221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232</Words>
  <Application>Microsoft Office PowerPoint</Application>
  <PresentationFormat>Экран (4:3)</PresentationFormat>
  <Paragraphs>40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username</dc:creator>
  <cp:lastModifiedBy>user</cp:lastModifiedBy>
  <cp:revision>161</cp:revision>
  <dcterms:created xsi:type="dcterms:W3CDTF">2017-04-02T16:33:30Z</dcterms:created>
  <dcterms:modified xsi:type="dcterms:W3CDTF">2023-02-02T11:22:06Z</dcterms:modified>
</cp:coreProperties>
</file>